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7" r:id="rId7"/>
    <p:sldId id="262" r:id="rId8"/>
    <p:sldId id="263" r:id="rId9"/>
    <p:sldId id="264" r:id="rId10"/>
    <p:sldId id="265" r:id="rId11"/>
    <p:sldId id="266" r:id="rId1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146B0-19C5-47B9-94B0-DDB92945D9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MX"/>
          </a:p>
        </p:txBody>
      </p:sp>
      <p:sp>
        <p:nvSpPr>
          <p:cNvPr id="3" name="Subtitle 2">
            <a:extLst>
              <a:ext uri="{FF2B5EF4-FFF2-40B4-BE49-F238E27FC236}">
                <a16:creationId xmlns:a16="http://schemas.microsoft.com/office/drawing/2014/main" id="{F975222B-E7DE-4169-A652-739624588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MX"/>
          </a:p>
        </p:txBody>
      </p:sp>
      <p:sp>
        <p:nvSpPr>
          <p:cNvPr id="4" name="Date Placeholder 3">
            <a:extLst>
              <a:ext uri="{FF2B5EF4-FFF2-40B4-BE49-F238E27FC236}">
                <a16:creationId xmlns:a16="http://schemas.microsoft.com/office/drawing/2014/main" id="{1E620114-44D9-47C0-AC09-A894C3522B99}"/>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5" name="Footer Placeholder 4">
            <a:extLst>
              <a:ext uri="{FF2B5EF4-FFF2-40B4-BE49-F238E27FC236}">
                <a16:creationId xmlns:a16="http://schemas.microsoft.com/office/drawing/2014/main" id="{C4F03BD8-374F-4536-8CEF-1E0CFC22D0CB}"/>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CD03FCC2-E1B2-4BB0-BBBD-6E4674F4BEB8}"/>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1231993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17813-F139-47FC-A628-4AFB3A0B306F}"/>
              </a:ext>
            </a:extLst>
          </p:cNvPr>
          <p:cNvSpPr>
            <a:spLocks noGrp="1"/>
          </p:cNvSpPr>
          <p:nvPr>
            <p:ph type="title"/>
          </p:nvPr>
        </p:nvSpPr>
        <p:spPr/>
        <p:txBody>
          <a:bodyPr/>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AEFAD8CD-230F-4D07-8DE5-DA5B444D21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897C8CB9-DB75-48A7-9EF4-B4F599ABBE14}"/>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5" name="Footer Placeholder 4">
            <a:extLst>
              <a:ext uri="{FF2B5EF4-FFF2-40B4-BE49-F238E27FC236}">
                <a16:creationId xmlns:a16="http://schemas.microsoft.com/office/drawing/2014/main" id="{B364482D-46DA-40E9-AE1F-C5FDF122F1C6}"/>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3EBE540D-B584-4076-937E-8618AB04FB0B}"/>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2016930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8A2E6-69C4-4AE4-B00C-44FA64B9E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s-MX"/>
          </a:p>
        </p:txBody>
      </p:sp>
      <p:sp>
        <p:nvSpPr>
          <p:cNvPr id="3" name="Vertical Text Placeholder 2">
            <a:extLst>
              <a:ext uri="{FF2B5EF4-FFF2-40B4-BE49-F238E27FC236}">
                <a16:creationId xmlns:a16="http://schemas.microsoft.com/office/drawing/2014/main" id="{D303EF98-4EAB-4A3F-BFBF-3CC0C1B7790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FEFEFB48-3789-41E0-8024-FD81C427D92D}"/>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5" name="Footer Placeholder 4">
            <a:extLst>
              <a:ext uri="{FF2B5EF4-FFF2-40B4-BE49-F238E27FC236}">
                <a16:creationId xmlns:a16="http://schemas.microsoft.com/office/drawing/2014/main" id="{B8708622-CEE7-4EED-B6E6-3899F179D973}"/>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13D3CE80-F489-426E-A835-DE11A9103BBF}"/>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2015621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8098-5D9B-499D-A666-801B07077C9A}"/>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A07243E2-5DD6-47F6-8058-0E6D6DC3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5AE00DEE-5257-4F2E-834B-0499E88D2DAB}"/>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5" name="Footer Placeholder 4">
            <a:extLst>
              <a:ext uri="{FF2B5EF4-FFF2-40B4-BE49-F238E27FC236}">
                <a16:creationId xmlns:a16="http://schemas.microsoft.com/office/drawing/2014/main" id="{193BD813-8817-4794-872F-FDE2D68121F1}"/>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47E45A8B-5D8D-422A-83E6-8EF370EC8C5F}"/>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4103013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BED6C-9FF2-4F5B-8994-721CC8B755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MX"/>
          </a:p>
        </p:txBody>
      </p:sp>
      <p:sp>
        <p:nvSpPr>
          <p:cNvPr id="3" name="Text Placeholder 2">
            <a:extLst>
              <a:ext uri="{FF2B5EF4-FFF2-40B4-BE49-F238E27FC236}">
                <a16:creationId xmlns:a16="http://schemas.microsoft.com/office/drawing/2014/main" id="{C16D272A-81B6-4E26-875E-8F6B2C333D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1CFF9D-0150-404B-9782-D74B22D6EE7E}"/>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5" name="Footer Placeholder 4">
            <a:extLst>
              <a:ext uri="{FF2B5EF4-FFF2-40B4-BE49-F238E27FC236}">
                <a16:creationId xmlns:a16="http://schemas.microsoft.com/office/drawing/2014/main" id="{23531B87-7A12-488A-B4A5-FA5C302C16EB}"/>
              </a:ext>
            </a:extLst>
          </p:cNvPr>
          <p:cNvSpPr>
            <a:spLocks noGrp="1"/>
          </p:cNvSpPr>
          <p:nvPr>
            <p:ph type="ftr" sz="quarter" idx="11"/>
          </p:nvPr>
        </p:nvSpPr>
        <p:spPr/>
        <p:txBody>
          <a:bodyPr/>
          <a:lstStyle/>
          <a:p>
            <a:endParaRPr lang="es-MX"/>
          </a:p>
        </p:txBody>
      </p:sp>
      <p:sp>
        <p:nvSpPr>
          <p:cNvPr id="6" name="Slide Number Placeholder 5">
            <a:extLst>
              <a:ext uri="{FF2B5EF4-FFF2-40B4-BE49-F238E27FC236}">
                <a16:creationId xmlns:a16="http://schemas.microsoft.com/office/drawing/2014/main" id="{6CBEB027-8E70-48C1-8A42-61845B735619}"/>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106130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DDD2F-F3BE-4B5F-B1C8-9DC285370A23}"/>
              </a:ext>
            </a:extLst>
          </p:cNvPr>
          <p:cNvSpPr>
            <a:spLocks noGrp="1"/>
          </p:cNvSpPr>
          <p:nvPr>
            <p:ph type="title"/>
          </p:nvPr>
        </p:nvSpPr>
        <p:spPr/>
        <p:txBody>
          <a:bodyPr/>
          <a:lstStyle/>
          <a:p>
            <a:r>
              <a:rPr lang="en-US"/>
              <a:t>Click to edit Master title style</a:t>
            </a:r>
            <a:endParaRPr lang="es-MX"/>
          </a:p>
        </p:txBody>
      </p:sp>
      <p:sp>
        <p:nvSpPr>
          <p:cNvPr id="3" name="Content Placeholder 2">
            <a:extLst>
              <a:ext uri="{FF2B5EF4-FFF2-40B4-BE49-F238E27FC236}">
                <a16:creationId xmlns:a16="http://schemas.microsoft.com/office/drawing/2014/main" id="{D21DA605-7E2E-4BB3-82A1-68004D61D03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Content Placeholder 3">
            <a:extLst>
              <a:ext uri="{FF2B5EF4-FFF2-40B4-BE49-F238E27FC236}">
                <a16:creationId xmlns:a16="http://schemas.microsoft.com/office/drawing/2014/main" id="{35523523-33E5-4E65-9C2D-65D1A435E9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Date Placeholder 4">
            <a:extLst>
              <a:ext uri="{FF2B5EF4-FFF2-40B4-BE49-F238E27FC236}">
                <a16:creationId xmlns:a16="http://schemas.microsoft.com/office/drawing/2014/main" id="{EFA07E92-3084-4FA0-93F9-B64C8193B4A8}"/>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6" name="Footer Placeholder 5">
            <a:extLst>
              <a:ext uri="{FF2B5EF4-FFF2-40B4-BE49-F238E27FC236}">
                <a16:creationId xmlns:a16="http://schemas.microsoft.com/office/drawing/2014/main" id="{60B1D1C8-B40F-445E-95EF-45E05076BF34}"/>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B0404FEE-4CA9-4C6D-A275-E896C96502E7}"/>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255989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18AF-7529-4C4D-8743-02586B5BCE6C}"/>
              </a:ext>
            </a:extLst>
          </p:cNvPr>
          <p:cNvSpPr>
            <a:spLocks noGrp="1"/>
          </p:cNvSpPr>
          <p:nvPr>
            <p:ph type="title"/>
          </p:nvPr>
        </p:nvSpPr>
        <p:spPr>
          <a:xfrm>
            <a:off x="839788" y="365125"/>
            <a:ext cx="10515600" cy="1325563"/>
          </a:xfrm>
        </p:spPr>
        <p:txBody>
          <a:bodyPr/>
          <a:lstStyle/>
          <a:p>
            <a:r>
              <a:rPr lang="en-US"/>
              <a:t>Click to edit Master title style</a:t>
            </a:r>
            <a:endParaRPr lang="es-MX"/>
          </a:p>
        </p:txBody>
      </p:sp>
      <p:sp>
        <p:nvSpPr>
          <p:cNvPr id="3" name="Text Placeholder 2">
            <a:extLst>
              <a:ext uri="{FF2B5EF4-FFF2-40B4-BE49-F238E27FC236}">
                <a16:creationId xmlns:a16="http://schemas.microsoft.com/office/drawing/2014/main" id="{D02A6C84-7A18-4A2A-B549-49D425EC0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5A59B3-AF31-4E3A-AA8A-374A94FA3B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5" name="Text Placeholder 4">
            <a:extLst>
              <a:ext uri="{FF2B5EF4-FFF2-40B4-BE49-F238E27FC236}">
                <a16:creationId xmlns:a16="http://schemas.microsoft.com/office/drawing/2014/main" id="{F013D31A-AF73-4C69-8047-B795AB3480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31675F6-97D7-4E9B-ADC4-B7F25D5426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7" name="Date Placeholder 6">
            <a:extLst>
              <a:ext uri="{FF2B5EF4-FFF2-40B4-BE49-F238E27FC236}">
                <a16:creationId xmlns:a16="http://schemas.microsoft.com/office/drawing/2014/main" id="{7496DAA7-34B4-4EA1-8969-7963F24A933F}"/>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8" name="Footer Placeholder 7">
            <a:extLst>
              <a:ext uri="{FF2B5EF4-FFF2-40B4-BE49-F238E27FC236}">
                <a16:creationId xmlns:a16="http://schemas.microsoft.com/office/drawing/2014/main" id="{9E17F5E2-05D8-45F9-AE0E-E01F41A4E475}"/>
              </a:ext>
            </a:extLst>
          </p:cNvPr>
          <p:cNvSpPr>
            <a:spLocks noGrp="1"/>
          </p:cNvSpPr>
          <p:nvPr>
            <p:ph type="ftr" sz="quarter" idx="11"/>
          </p:nvPr>
        </p:nvSpPr>
        <p:spPr/>
        <p:txBody>
          <a:bodyPr/>
          <a:lstStyle/>
          <a:p>
            <a:endParaRPr lang="es-MX"/>
          </a:p>
        </p:txBody>
      </p:sp>
      <p:sp>
        <p:nvSpPr>
          <p:cNvPr id="9" name="Slide Number Placeholder 8">
            <a:extLst>
              <a:ext uri="{FF2B5EF4-FFF2-40B4-BE49-F238E27FC236}">
                <a16:creationId xmlns:a16="http://schemas.microsoft.com/office/drawing/2014/main" id="{3E3C3960-346F-4B9E-8F2E-5F7385944E77}"/>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22874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20D6-A215-4EC5-A473-51ACF96E4DC1}"/>
              </a:ext>
            </a:extLst>
          </p:cNvPr>
          <p:cNvSpPr>
            <a:spLocks noGrp="1"/>
          </p:cNvSpPr>
          <p:nvPr>
            <p:ph type="title"/>
          </p:nvPr>
        </p:nvSpPr>
        <p:spPr/>
        <p:txBody>
          <a:bodyPr/>
          <a:lstStyle/>
          <a:p>
            <a:r>
              <a:rPr lang="en-US"/>
              <a:t>Click to edit Master title style</a:t>
            </a:r>
            <a:endParaRPr lang="es-MX"/>
          </a:p>
        </p:txBody>
      </p:sp>
      <p:sp>
        <p:nvSpPr>
          <p:cNvPr id="3" name="Date Placeholder 2">
            <a:extLst>
              <a:ext uri="{FF2B5EF4-FFF2-40B4-BE49-F238E27FC236}">
                <a16:creationId xmlns:a16="http://schemas.microsoft.com/office/drawing/2014/main" id="{F63A4656-B668-4F81-99DB-0B04DCD13CB8}"/>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4" name="Footer Placeholder 3">
            <a:extLst>
              <a:ext uri="{FF2B5EF4-FFF2-40B4-BE49-F238E27FC236}">
                <a16:creationId xmlns:a16="http://schemas.microsoft.com/office/drawing/2014/main" id="{3CD963BF-239F-41DB-9B36-F2202BDA63EF}"/>
              </a:ext>
            </a:extLst>
          </p:cNvPr>
          <p:cNvSpPr>
            <a:spLocks noGrp="1"/>
          </p:cNvSpPr>
          <p:nvPr>
            <p:ph type="ftr" sz="quarter" idx="11"/>
          </p:nvPr>
        </p:nvSpPr>
        <p:spPr/>
        <p:txBody>
          <a:bodyPr/>
          <a:lstStyle/>
          <a:p>
            <a:endParaRPr lang="es-MX"/>
          </a:p>
        </p:txBody>
      </p:sp>
      <p:sp>
        <p:nvSpPr>
          <p:cNvPr id="5" name="Slide Number Placeholder 4">
            <a:extLst>
              <a:ext uri="{FF2B5EF4-FFF2-40B4-BE49-F238E27FC236}">
                <a16:creationId xmlns:a16="http://schemas.microsoft.com/office/drawing/2014/main" id="{88CD16A7-D562-433E-A9E1-AC1EFFFDFDE1}"/>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1815973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0598F-2938-4DE5-910B-C3C3250C0CD4}"/>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3" name="Footer Placeholder 2">
            <a:extLst>
              <a:ext uri="{FF2B5EF4-FFF2-40B4-BE49-F238E27FC236}">
                <a16:creationId xmlns:a16="http://schemas.microsoft.com/office/drawing/2014/main" id="{06338736-B24F-4FE3-ADB8-A8F75734CEF0}"/>
              </a:ext>
            </a:extLst>
          </p:cNvPr>
          <p:cNvSpPr>
            <a:spLocks noGrp="1"/>
          </p:cNvSpPr>
          <p:nvPr>
            <p:ph type="ftr" sz="quarter" idx="11"/>
          </p:nvPr>
        </p:nvSpPr>
        <p:spPr/>
        <p:txBody>
          <a:bodyPr/>
          <a:lstStyle/>
          <a:p>
            <a:endParaRPr lang="es-MX"/>
          </a:p>
        </p:txBody>
      </p:sp>
      <p:sp>
        <p:nvSpPr>
          <p:cNvPr id="4" name="Slide Number Placeholder 3">
            <a:extLst>
              <a:ext uri="{FF2B5EF4-FFF2-40B4-BE49-F238E27FC236}">
                <a16:creationId xmlns:a16="http://schemas.microsoft.com/office/drawing/2014/main" id="{5B29F3FB-2D4C-49D8-A3F1-811270D2B9C2}"/>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46377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F5BD-9651-43C8-A960-DC4688A03F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Content Placeholder 2">
            <a:extLst>
              <a:ext uri="{FF2B5EF4-FFF2-40B4-BE49-F238E27FC236}">
                <a16:creationId xmlns:a16="http://schemas.microsoft.com/office/drawing/2014/main" id="{D25358ED-CB37-4B68-9095-532A2B1EE4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Text Placeholder 3">
            <a:extLst>
              <a:ext uri="{FF2B5EF4-FFF2-40B4-BE49-F238E27FC236}">
                <a16:creationId xmlns:a16="http://schemas.microsoft.com/office/drawing/2014/main" id="{AEB2C7A0-30A0-4844-9391-FBA6232B8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71AABF-3576-4142-B883-293EA345D26B}"/>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6" name="Footer Placeholder 5">
            <a:extLst>
              <a:ext uri="{FF2B5EF4-FFF2-40B4-BE49-F238E27FC236}">
                <a16:creationId xmlns:a16="http://schemas.microsoft.com/office/drawing/2014/main" id="{44505815-CBA4-4753-B5EF-9C95FD1CE46E}"/>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EB73D97F-510F-4F8F-80FE-10B558761531}"/>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2022809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8F3B4-354A-4B3E-8CDE-77D937AA76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MX"/>
          </a:p>
        </p:txBody>
      </p:sp>
      <p:sp>
        <p:nvSpPr>
          <p:cNvPr id="3" name="Picture Placeholder 2">
            <a:extLst>
              <a:ext uri="{FF2B5EF4-FFF2-40B4-BE49-F238E27FC236}">
                <a16:creationId xmlns:a16="http://schemas.microsoft.com/office/drawing/2014/main" id="{2CAC15CE-9C7E-4982-A054-C50A5C695E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a:extLst>
              <a:ext uri="{FF2B5EF4-FFF2-40B4-BE49-F238E27FC236}">
                <a16:creationId xmlns:a16="http://schemas.microsoft.com/office/drawing/2014/main" id="{00F399E3-129D-4E7A-9BA2-6B090E7D7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1268DB-1545-4A1B-99A6-AA03EDB429C4}"/>
              </a:ext>
            </a:extLst>
          </p:cNvPr>
          <p:cNvSpPr>
            <a:spLocks noGrp="1"/>
          </p:cNvSpPr>
          <p:nvPr>
            <p:ph type="dt" sz="half" idx="10"/>
          </p:nvPr>
        </p:nvSpPr>
        <p:spPr/>
        <p:txBody>
          <a:bodyPr/>
          <a:lstStyle/>
          <a:p>
            <a:fld id="{470AF13C-680B-4142-80E3-FACE5E507646}" type="datetimeFigureOut">
              <a:rPr lang="es-MX" smtClean="0"/>
              <a:t>06/11/2017</a:t>
            </a:fld>
            <a:endParaRPr lang="es-MX"/>
          </a:p>
        </p:txBody>
      </p:sp>
      <p:sp>
        <p:nvSpPr>
          <p:cNvPr id="6" name="Footer Placeholder 5">
            <a:extLst>
              <a:ext uri="{FF2B5EF4-FFF2-40B4-BE49-F238E27FC236}">
                <a16:creationId xmlns:a16="http://schemas.microsoft.com/office/drawing/2014/main" id="{7277F73A-7421-4F19-B963-99C306394371}"/>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C06E71FB-DC96-499C-AB5D-DA16F458CF20}"/>
              </a:ext>
            </a:extLst>
          </p:cNvPr>
          <p:cNvSpPr>
            <a:spLocks noGrp="1"/>
          </p:cNvSpPr>
          <p:nvPr>
            <p:ph type="sldNum" sz="quarter" idx="12"/>
          </p:nvPr>
        </p:nvSpPr>
        <p:spPr/>
        <p:txBody>
          <a:bodyPr/>
          <a:lstStyle/>
          <a:p>
            <a:fld id="{EB86D154-9A1C-4104-ACF0-CD0805D768F0}" type="slidenum">
              <a:rPr lang="es-MX" smtClean="0"/>
              <a:t>‹#›</a:t>
            </a:fld>
            <a:endParaRPr lang="es-MX"/>
          </a:p>
        </p:txBody>
      </p:sp>
    </p:spTree>
    <p:extLst>
      <p:ext uri="{BB962C8B-B14F-4D97-AF65-F5344CB8AC3E}">
        <p14:creationId xmlns:p14="http://schemas.microsoft.com/office/powerpoint/2010/main" val="210896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2DB8F9-5A0B-4E84-BD1E-7718627B1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MX"/>
          </a:p>
        </p:txBody>
      </p:sp>
      <p:sp>
        <p:nvSpPr>
          <p:cNvPr id="3" name="Text Placeholder 2">
            <a:extLst>
              <a:ext uri="{FF2B5EF4-FFF2-40B4-BE49-F238E27FC236}">
                <a16:creationId xmlns:a16="http://schemas.microsoft.com/office/drawing/2014/main" id="{A4011038-9FB9-4711-8C8F-3BDE9036B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MX"/>
          </a:p>
        </p:txBody>
      </p:sp>
      <p:sp>
        <p:nvSpPr>
          <p:cNvPr id="4" name="Date Placeholder 3">
            <a:extLst>
              <a:ext uri="{FF2B5EF4-FFF2-40B4-BE49-F238E27FC236}">
                <a16:creationId xmlns:a16="http://schemas.microsoft.com/office/drawing/2014/main" id="{6A78FB3E-BAFE-4AB7-A8D7-13FF18A04C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AF13C-680B-4142-80E3-FACE5E507646}" type="datetimeFigureOut">
              <a:rPr lang="es-MX" smtClean="0"/>
              <a:t>06/11/2017</a:t>
            </a:fld>
            <a:endParaRPr lang="es-MX"/>
          </a:p>
        </p:txBody>
      </p:sp>
      <p:sp>
        <p:nvSpPr>
          <p:cNvPr id="5" name="Footer Placeholder 4">
            <a:extLst>
              <a:ext uri="{FF2B5EF4-FFF2-40B4-BE49-F238E27FC236}">
                <a16:creationId xmlns:a16="http://schemas.microsoft.com/office/drawing/2014/main" id="{4B8BB6E8-F3AD-40EB-A020-95CE54585D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87D4FC8-AA1E-4853-888F-1013AF593A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86D154-9A1C-4104-ACF0-CD0805D768F0}" type="slidenum">
              <a:rPr lang="es-MX" smtClean="0"/>
              <a:t>‹#›</a:t>
            </a:fld>
            <a:endParaRPr lang="es-MX"/>
          </a:p>
        </p:txBody>
      </p:sp>
    </p:spTree>
    <p:extLst>
      <p:ext uri="{BB962C8B-B14F-4D97-AF65-F5344CB8AC3E}">
        <p14:creationId xmlns:p14="http://schemas.microsoft.com/office/powerpoint/2010/main" val="196495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4C3030-9DB7-43DE-ADA9-B0853D032C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F5974C76-96A4-4866-AD94-87531144C4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173" y="0"/>
            <a:ext cx="6865654" cy="6858000"/>
          </a:xfrm>
          <a:prstGeom prst="rect">
            <a:avLst/>
          </a:prstGeom>
        </p:spPr>
      </p:pic>
    </p:spTree>
    <p:extLst>
      <p:ext uri="{BB962C8B-B14F-4D97-AF65-F5344CB8AC3E}">
        <p14:creationId xmlns:p14="http://schemas.microsoft.com/office/powerpoint/2010/main" val="315121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3B1F-FC38-4A2A-9BD5-8DFF42465A1F}"/>
              </a:ext>
            </a:extLst>
          </p:cNvPr>
          <p:cNvSpPr>
            <a:spLocks noGrp="1"/>
          </p:cNvSpPr>
          <p:nvPr>
            <p:ph type="title"/>
          </p:nvPr>
        </p:nvSpPr>
        <p:spPr/>
        <p:txBody>
          <a:bodyPr/>
          <a:lstStyle/>
          <a:p>
            <a:endParaRPr lang="es-MX"/>
          </a:p>
        </p:txBody>
      </p:sp>
      <p:pic>
        <p:nvPicPr>
          <p:cNvPr id="7" name="Content Placeholder 6">
            <a:extLst>
              <a:ext uri="{FF2B5EF4-FFF2-40B4-BE49-F238E27FC236}">
                <a16:creationId xmlns:a16="http://schemas.microsoft.com/office/drawing/2014/main" id="{A2D462AC-FBAA-48C3-B6E5-EACF3AC16B6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872186" y="1825625"/>
            <a:ext cx="2447627" cy="4351338"/>
          </a:xfrm>
        </p:spPr>
      </p:pic>
      <p:pic>
        <p:nvPicPr>
          <p:cNvPr id="4" name="Picture 3">
            <a:extLst>
              <a:ext uri="{FF2B5EF4-FFF2-40B4-BE49-F238E27FC236}">
                <a16:creationId xmlns:a16="http://schemas.microsoft.com/office/drawing/2014/main" id="{47EC6DED-5A9E-43CE-A63B-A155FB34B0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9B2BF15-BB94-4D47-A951-0B64E95E8C67}"/>
              </a:ext>
            </a:extLst>
          </p:cNvPr>
          <p:cNvPicPr>
            <a:picLocks noChangeAspect="1"/>
          </p:cNvPicPr>
          <p:nvPr/>
        </p:nvPicPr>
        <p:blipFill>
          <a:blip r:embed="rId5"/>
          <a:stretch>
            <a:fillRect/>
          </a:stretch>
        </p:blipFill>
        <p:spPr>
          <a:xfrm>
            <a:off x="10295427" y="230188"/>
            <a:ext cx="1760586" cy="568407"/>
          </a:xfrm>
          <a:prstGeom prst="rect">
            <a:avLst/>
          </a:prstGeom>
        </p:spPr>
      </p:pic>
      <p:pic>
        <p:nvPicPr>
          <p:cNvPr id="8" name="Picture 7">
            <a:extLst>
              <a:ext uri="{FF2B5EF4-FFF2-40B4-BE49-F238E27FC236}">
                <a16:creationId xmlns:a16="http://schemas.microsoft.com/office/drawing/2014/main" id="{9E028843-E030-4652-B5F9-8E5AB3F8E7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2050" y="1446628"/>
            <a:ext cx="7936523" cy="4464294"/>
          </a:xfrm>
          <a:prstGeom prst="rect">
            <a:avLst/>
          </a:prstGeom>
        </p:spPr>
      </p:pic>
      <p:sp>
        <p:nvSpPr>
          <p:cNvPr id="9" name="TextBox 8">
            <a:extLst>
              <a:ext uri="{FF2B5EF4-FFF2-40B4-BE49-F238E27FC236}">
                <a16:creationId xmlns:a16="http://schemas.microsoft.com/office/drawing/2014/main" id="{70439BBB-A2A7-4563-AB90-B6D3A154EF04}"/>
              </a:ext>
            </a:extLst>
          </p:cNvPr>
          <p:cNvSpPr txBox="1"/>
          <p:nvPr/>
        </p:nvSpPr>
        <p:spPr>
          <a:xfrm>
            <a:off x="1108290" y="475429"/>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Fotos</a:t>
            </a:r>
          </a:p>
        </p:txBody>
      </p:sp>
    </p:spTree>
    <p:extLst>
      <p:ext uri="{BB962C8B-B14F-4D97-AF65-F5344CB8AC3E}">
        <p14:creationId xmlns:p14="http://schemas.microsoft.com/office/powerpoint/2010/main" val="15213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70FCD-BB5E-4C8D-81D6-7754A32F1BE3}"/>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D966BA9E-C5D3-479B-823C-DEECC80F9C93}"/>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D23A3950-2BD2-4B7E-8B7B-BD2364B80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26F7AF63-9DE3-419C-838B-18F2F9E7865D}"/>
              </a:ext>
            </a:extLst>
          </p:cNvPr>
          <p:cNvPicPr>
            <a:picLocks noChangeAspect="1"/>
          </p:cNvPicPr>
          <p:nvPr/>
        </p:nvPicPr>
        <p:blipFill>
          <a:blip r:embed="rId3"/>
          <a:stretch>
            <a:fillRect/>
          </a:stretch>
        </p:blipFill>
        <p:spPr>
          <a:xfrm>
            <a:off x="10295427" y="230188"/>
            <a:ext cx="1760586" cy="568407"/>
          </a:xfrm>
          <a:prstGeom prst="rect">
            <a:avLst/>
          </a:prstGeom>
        </p:spPr>
      </p:pic>
      <p:pic>
        <p:nvPicPr>
          <p:cNvPr id="6" name="Picture 5">
            <a:extLst>
              <a:ext uri="{FF2B5EF4-FFF2-40B4-BE49-F238E27FC236}">
                <a16:creationId xmlns:a16="http://schemas.microsoft.com/office/drawing/2014/main" id="{AC745232-0DC6-4A8F-AC12-1EA7411C3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574" y="1367118"/>
            <a:ext cx="2963447" cy="5268351"/>
          </a:xfrm>
          <a:prstGeom prst="rect">
            <a:avLst/>
          </a:prstGeom>
        </p:spPr>
      </p:pic>
      <p:sp>
        <p:nvSpPr>
          <p:cNvPr id="7" name="TextBox 6">
            <a:extLst>
              <a:ext uri="{FF2B5EF4-FFF2-40B4-BE49-F238E27FC236}">
                <a16:creationId xmlns:a16="http://schemas.microsoft.com/office/drawing/2014/main" id="{613FB243-8229-4B87-99E9-AB787F4E1150}"/>
              </a:ext>
            </a:extLst>
          </p:cNvPr>
          <p:cNvSpPr txBox="1"/>
          <p:nvPr/>
        </p:nvSpPr>
        <p:spPr>
          <a:xfrm>
            <a:off x="1108290" y="475429"/>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Vista desde el terreno</a:t>
            </a:r>
          </a:p>
        </p:txBody>
      </p:sp>
    </p:spTree>
    <p:extLst>
      <p:ext uri="{BB962C8B-B14F-4D97-AF65-F5344CB8AC3E}">
        <p14:creationId xmlns:p14="http://schemas.microsoft.com/office/powerpoint/2010/main" val="3436531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AECBDF-66B3-4B08-8BB0-7A36557B4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8B697F4A-389B-4859-8212-0EC5A150B106}"/>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8" name="Rectangle 7">
            <a:extLst>
              <a:ext uri="{FF2B5EF4-FFF2-40B4-BE49-F238E27FC236}">
                <a16:creationId xmlns:a16="http://schemas.microsoft.com/office/drawing/2014/main" id="{D4E4B537-25A4-4CCB-BCE1-EFAF7270053A}"/>
              </a:ext>
            </a:extLst>
          </p:cNvPr>
          <p:cNvSpPr/>
          <p:nvPr/>
        </p:nvSpPr>
        <p:spPr>
          <a:xfrm>
            <a:off x="1462680" y="2705725"/>
            <a:ext cx="8398646" cy="1446550"/>
          </a:xfrm>
          <a:prstGeom prst="rect">
            <a:avLst/>
          </a:prstGeom>
        </p:spPr>
        <p:txBody>
          <a:bodyPr wrap="none">
            <a:spAutoFit/>
          </a:bodyPr>
          <a:lstStyle/>
          <a:p>
            <a:r>
              <a:rPr lang="es-MX" sz="4400" dirty="0">
                <a:solidFill>
                  <a:schemeClr val="bg1"/>
                </a:solidFill>
                <a:latin typeface="Philosopher" panose="02000503000000020004" pitchFamily="2" charset="0"/>
              </a:rPr>
              <a:t>PREDIO RUSTICO DENOMINADO</a:t>
            </a:r>
          </a:p>
          <a:p>
            <a:r>
              <a:rPr lang="es-MX" sz="4400" dirty="0">
                <a:solidFill>
                  <a:schemeClr val="bg1"/>
                </a:solidFill>
                <a:latin typeface="Philosopher" panose="02000503000000020004" pitchFamily="2" charset="0"/>
              </a:rPr>
              <a:t>			 “HACIENDA”</a:t>
            </a:r>
          </a:p>
        </p:txBody>
      </p:sp>
    </p:spTree>
    <p:extLst>
      <p:ext uri="{BB962C8B-B14F-4D97-AF65-F5344CB8AC3E}">
        <p14:creationId xmlns:p14="http://schemas.microsoft.com/office/powerpoint/2010/main" val="1462754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71D1-63B4-441F-8ADB-A16CC977461B}"/>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D7FDD9F2-ADCB-4C04-B5C7-A1A4F649DCB4}"/>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DD9390E7-51D7-4C7E-909C-E085D22CA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DD4E520E-B66B-44E0-A7B4-D738CCE66C74}"/>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6" name="TextBox 5">
            <a:extLst>
              <a:ext uri="{FF2B5EF4-FFF2-40B4-BE49-F238E27FC236}">
                <a16:creationId xmlns:a16="http://schemas.microsoft.com/office/drawing/2014/main" id="{C1AB419E-914E-4E09-A473-870D0F504ACD}"/>
              </a:ext>
            </a:extLst>
          </p:cNvPr>
          <p:cNvSpPr txBox="1"/>
          <p:nvPr/>
        </p:nvSpPr>
        <p:spPr>
          <a:xfrm>
            <a:off x="1192696" y="596348"/>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Ubicación</a:t>
            </a:r>
          </a:p>
        </p:txBody>
      </p:sp>
      <p:sp>
        <p:nvSpPr>
          <p:cNvPr id="8" name="TextBox 7">
            <a:extLst>
              <a:ext uri="{FF2B5EF4-FFF2-40B4-BE49-F238E27FC236}">
                <a16:creationId xmlns:a16="http://schemas.microsoft.com/office/drawing/2014/main" id="{C5354BAA-CC07-4A40-969C-9202135A5042}"/>
              </a:ext>
            </a:extLst>
          </p:cNvPr>
          <p:cNvSpPr txBox="1"/>
          <p:nvPr/>
        </p:nvSpPr>
        <p:spPr>
          <a:xfrm>
            <a:off x="1192696" y="1389509"/>
            <a:ext cx="9102731" cy="2246769"/>
          </a:xfrm>
          <a:prstGeom prst="rect">
            <a:avLst/>
          </a:prstGeom>
          <a:noFill/>
        </p:spPr>
        <p:txBody>
          <a:bodyPr wrap="square" rtlCol="0">
            <a:spAutoFit/>
          </a:bodyPr>
          <a:lstStyle/>
          <a:p>
            <a:r>
              <a:rPr lang="es-MX" sz="2000" dirty="0">
                <a:solidFill>
                  <a:schemeClr val="bg1"/>
                </a:solidFill>
                <a:latin typeface="Philosopher" panose="02000503000000020004" pitchFamily="2" charset="0"/>
              </a:rPr>
              <a:t>UBICADO EN EL PUEBLO DE SAN ANTONIO CACALOTEPEC, PERTENECIENTE AL MUNICIPIO DE SAN ANDRÉS CHOLULA, PUEBLA.</a:t>
            </a:r>
          </a:p>
          <a:p>
            <a:endParaRPr lang="es-MX" sz="2000" dirty="0">
              <a:solidFill>
                <a:schemeClr val="bg1"/>
              </a:solidFill>
              <a:latin typeface="Philosopher" panose="02000503000000020004" pitchFamily="2" charset="0"/>
            </a:endParaRPr>
          </a:p>
          <a:p>
            <a:r>
              <a:rPr lang="es-MX" sz="2000" dirty="0">
                <a:solidFill>
                  <a:schemeClr val="bg1"/>
                </a:solidFill>
                <a:latin typeface="Philosopher" panose="02000503000000020004" pitchFamily="2" charset="0"/>
              </a:rPr>
              <a:t>SOBRE LA NUEVA LATERAL DE LA</a:t>
            </a:r>
          </a:p>
          <a:p>
            <a:r>
              <a:rPr lang="es-MX" sz="2000" dirty="0">
                <a:solidFill>
                  <a:schemeClr val="bg1"/>
                </a:solidFill>
                <a:latin typeface="Philosopher" panose="02000503000000020004" pitchFamily="2" charset="0"/>
              </a:rPr>
              <a:t> ENTRADA A LOMAS DE ANGELÓPOLIS.</a:t>
            </a:r>
          </a:p>
          <a:p>
            <a:endParaRPr lang="es-MX" sz="2000" dirty="0">
              <a:solidFill>
                <a:schemeClr val="bg1"/>
              </a:solidFill>
              <a:latin typeface="Philosopher" panose="02000503000000020004" pitchFamily="2" charset="0"/>
            </a:endParaRPr>
          </a:p>
          <a:p>
            <a:r>
              <a:rPr lang="es-MX" sz="2000" dirty="0">
                <a:solidFill>
                  <a:schemeClr val="bg1"/>
                </a:solidFill>
                <a:latin typeface="Philosopher" panose="02000503000000020004" pitchFamily="2" charset="0"/>
              </a:rPr>
              <a:t>PASANDO EL PUENTE HACIA SONATA. </a:t>
            </a:r>
          </a:p>
        </p:txBody>
      </p:sp>
      <p:pic>
        <p:nvPicPr>
          <p:cNvPr id="9" name="Picture 8">
            <a:extLst>
              <a:ext uri="{FF2B5EF4-FFF2-40B4-BE49-F238E27FC236}">
                <a16:creationId xmlns:a16="http://schemas.microsoft.com/office/drawing/2014/main" id="{57121934-E61E-4B3C-803E-0AA4F64F3143}"/>
              </a:ext>
            </a:extLst>
          </p:cNvPr>
          <p:cNvPicPr>
            <a:picLocks noChangeAspect="1"/>
          </p:cNvPicPr>
          <p:nvPr/>
        </p:nvPicPr>
        <p:blipFill>
          <a:blip r:embed="rId4"/>
          <a:stretch>
            <a:fillRect/>
          </a:stretch>
        </p:blipFill>
        <p:spPr>
          <a:xfrm>
            <a:off x="6096000" y="2173243"/>
            <a:ext cx="4200525" cy="4543425"/>
          </a:xfrm>
          <a:prstGeom prst="rect">
            <a:avLst/>
          </a:prstGeom>
        </p:spPr>
      </p:pic>
    </p:spTree>
    <p:extLst>
      <p:ext uri="{BB962C8B-B14F-4D97-AF65-F5344CB8AC3E}">
        <p14:creationId xmlns:p14="http://schemas.microsoft.com/office/powerpoint/2010/main" val="3487027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EC7E8-690A-4141-BDF8-6C7A931C6C08}"/>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41F4F329-D43E-4692-8655-0BFDC30E812E}"/>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67EC02DD-9E31-48EE-AB91-B8CFE33CF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
            <a:ext cx="12192000" cy="6858000"/>
          </a:xfrm>
          <a:prstGeom prst="rect">
            <a:avLst/>
          </a:prstGeom>
        </p:spPr>
      </p:pic>
      <p:pic>
        <p:nvPicPr>
          <p:cNvPr id="5" name="Picture 4">
            <a:extLst>
              <a:ext uri="{FF2B5EF4-FFF2-40B4-BE49-F238E27FC236}">
                <a16:creationId xmlns:a16="http://schemas.microsoft.com/office/drawing/2014/main" id="{B1B389DE-6131-4603-B753-96D5751C5600}"/>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6" name="TextBox 5">
            <a:extLst>
              <a:ext uri="{FF2B5EF4-FFF2-40B4-BE49-F238E27FC236}">
                <a16:creationId xmlns:a16="http://schemas.microsoft.com/office/drawing/2014/main" id="{0733D930-BD37-4478-B6AB-FE4188D7E54B}"/>
              </a:ext>
            </a:extLst>
          </p:cNvPr>
          <p:cNvSpPr txBox="1"/>
          <p:nvPr/>
        </p:nvSpPr>
        <p:spPr>
          <a:xfrm>
            <a:off x="1192696" y="596348"/>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Medidas</a:t>
            </a:r>
          </a:p>
        </p:txBody>
      </p:sp>
      <p:sp>
        <p:nvSpPr>
          <p:cNvPr id="7" name="TextBox 6">
            <a:extLst>
              <a:ext uri="{FF2B5EF4-FFF2-40B4-BE49-F238E27FC236}">
                <a16:creationId xmlns:a16="http://schemas.microsoft.com/office/drawing/2014/main" id="{8EC49341-AF81-4056-B5A3-77A62D411031}"/>
              </a:ext>
            </a:extLst>
          </p:cNvPr>
          <p:cNvSpPr txBox="1"/>
          <p:nvPr/>
        </p:nvSpPr>
        <p:spPr>
          <a:xfrm>
            <a:off x="1192696" y="1690687"/>
            <a:ext cx="10296939" cy="3970318"/>
          </a:xfrm>
          <a:prstGeom prst="rect">
            <a:avLst/>
          </a:prstGeom>
          <a:noFill/>
        </p:spPr>
        <p:txBody>
          <a:bodyPr wrap="square" rtlCol="0">
            <a:spAutoFit/>
          </a:bodyPr>
          <a:lstStyle/>
          <a:p>
            <a:r>
              <a:rPr lang="es-MX" dirty="0">
                <a:solidFill>
                  <a:schemeClr val="bg1"/>
                </a:solidFill>
                <a:latin typeface="Philosopher" panose="02000503000000020004" pitchFamily="2" charset="0"/>
              </a:rPr>
              <a:t>EL PREDIO, CUENTA CON UNA SUPERFICIE DE 3,262.00 M2 Y TIENE LAS SIGUIENTES MEDIDAS Y COLINDANCIAS. </a:t>
            </a:r>
          </a:p>
          <a:p>
            <a:endParaRPr lang="es-MX" dirty="0">
              <a:solidFill>
                <a:schemeClr val="bg1"/>
              </a:solidFill>
              <a:latin typeface="Philosopher" panose="02000503000000020004" pitchFamily="2" charset="0"/>
            </a:endParaRPr>
          </a:p>
          <a:p>
            <a:pPr marL="285750" indent="-285750">
              <a:buFont typeface="Arial" panose="020B0604020202020204" pitchFamily="34" charset="0"/>
              <a:buChar char="•"/>
            </a:pPr>
            <a:r>
              <a:rPr lang="es-MX" dirty="0">
                <a:solidFill>
                  <a:schemeClr val="bg1"/>
                </a:solidFill>
                <a:latin typeface="Philosopher" panose="02000503000000020004" pitchFamily="2" charset="0"/>
              </a:rPr>
              <a:t>NORTE: MIDE SESENTA Y NUEVE METROS, NOVENTA CENTIMETROS, LINDA CON PROPIEDAD DE IGNACIO TLACHI, ACTUALMENTE CON FRANCISCO ADRIÁN. </a:t>
            </a:r>
          </a:p>
          <a:p>
            <a:pPr marL="285750" indent="-285750">
              <a:buFont typeface="Arial" panose="020B0604020202020204" pitchFamily="34" charset="0"/>
              <a:buChar char="•"/>
            </a:pPr>
            <a:endParaRPr lang="es-MX" dirty="0">
              <a:solidFill>
                <a:schemeClr val="bg1"/>
              </a:solidFill>
              <a:latin typeface="Philosopher" panose="02000503000000020004" pitchFamily="2" charset="0"/>
            </a:endParaRPr>
          </a:p>
          <a:p>
            <a:pPr marL="285750" indent="-285750">
              <a:buFont typeface="Arial" panose="020B0604020202020204" pitchFamily="34" charset="0"/>
              <a:buChar char="•"/>
            </a:pPr>
            <a:r>
              <a:rPr lang="es-MX" dirty="0">
                <a:solidFill>
                  <a:schemeClr val="bg1"/>
                </a:solidFill>
                <a:latin typeface="Philosopher" panose="02000503000000020004" pitchFamily="2" charset="0"/>
              </a:rPr>
              <a:t>SUR: MIDE SETENTA Y TRES METROS CINCUENTA CENTIMETROS, LINDA CON BARRIO CIENTENCO ACTUALMENTE CAMINO PÚBLICO. </a:t>
            </a:r>
          </a:p>
          <a:p>
            <a:pPr marL="285750" indent="-285750">
              <a:buFont typeface="Arial" panose="020B0604020202020204" pitchFamily="34" charset="0"/>
              <a:buChar char="•"/>
            </a:pPr>
            <a:endParaRPr lang="es-MX" dirty="0">
              <a:solidFill>
                <a:schemeClr val="bg1"/>
              </a:solidFill>
              <a:latin typeface="Philosopher" panose="02000503000000020004" pitchFamily="2" charset="0"/>
            </a:endParaRPr>
          </a:p>
          <a:p>
            <a:pPr marL="285750" indent="-285750">
              <a:buFont typeface="Arial" panose="020B0604020202020204" pitchFamily="34" charset="0"/>
              <a:buChar char="•"/>
            </a:pPr>
            <a:r>
              <a:rPr lang="es-MX" dirty="0">
                <a:solidFill>
                  <a:schemeClr val="bg1"/>
                </a:solidFill>
                <a:latin typeface="Philosopher" panose="02000503000000020004" pitchFamily="2" charset="0"/>
              </a:rPr>
              <a:t>ORIENTE: MIDE CUARENTA Y CINCO METROS, CINCUENTA CENTÍMETROS, LINDA CON NICOLÁS TLACHI ACTUALMENTE FÉLIX MACUI. </a:t>
            </a:r>
          </a:p>
          <a:p>
            <a:pPr marL="285750" indent="-285750">
              <a:buFont typeface="Arial" panose="020B0604020202020204" pitchFamily="34" charset="0"/>
              <a:buChar char="•"/>
            </a:pPr>
            <a:endParaRPr lang="es-MX" dirty="0">
              <a:solidFill>
                <a:schemeClr val="bg1"/>
              </a:solidFill>
              <a:latin typeface="Philosopher" panose="02000503000000020004" pitchFamily="2" charset="0"/>
            </a:endParaRPr>
          </a:p>
          <a:p>
            <a:pPr marL="285750" indent="-285750">
              <a:buFont typeface="Arial" panose="020B0604020202020204" pitchFamily="34" charset="0"/>
              <a:buChar char="•"/>
            </a:pPr>
            <a:r>
              <a:rPr lang="es-MX" dirty="0">
                <a:solidFill>
                  <a:schemeClr val="bg1"/>
                </a:solidFill>
                <a:latin typeface="Philosopher" panose="02000503000000020004" pitchFamily="2" charset="0"/>
              </a:rPr>
              <a:t>PONIENTE: MIDE CUARENTA Y CINCO METROS, CINCUENTA CENTÍMETROS, LINDA CON PROPIEDAD DE JUAN CHANTES, ACTUALMENTE PEDRO ADRÍAN </a:t>
            </a:r>
          </a:p>
        </p:txBody>
      </p:sp>
    </p:spTree>
    <p:extLst>
      <p:ext uri="{BB962C8B-B14F-4D97-AF65-F5344CB8AC3E}">
        <p14:creationId xmlns:p14="http://schemas.microsoft.com/office/powerpoint/2010/main" val="37735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E2C6-728A-419C-8C42-4455D799115C}"/>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C4FA8332-7413-4E64-B360-FA3BAC5020B9}"/>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B850C58B-017C-4C38-A572-78240B04C3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696CA54-FCCD-4A9F-BB52-088543ED7F3D}"/>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6" name="TextBox 5">
            <a:extLst>
              <a:ext uri="{FF2B5EF4-FFF2-40B4-BE49-F238E27FC236}">
                <a16:creationId xmlns:a16="http://schemas.microsoft.com/office/drawing/2014/main" id="{D41E4BF1-6E45-4C59-8633-06BD4BEF22B1}"/>
              </a:ext>
            </a:extLst>
          </p:cNvPr>
          <p:cNvSpPr txBox="1"/>
          <p:nvPr/>
        </p:nvSpPr>
        <p:spPr>
          <a:xfrm>
            <a:off x="1192696" y="596348"/>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Pagos</a:t>
            </a:r>
          </a:p>
        </p:txBody>
      </p:sp>
      <p:sp>
        <p:nvSpPr>
          <p:cNvPr id="7" name="TextBox 6">
            <a:extLst>
              <a:ext uri="{FF2B5EF4-FFF2-40B4-BE49-F238E27FC236}">
                <a16:creationId xmlns:a16="http://schemas.microsoft.com/office/drawing/2014/main" id="{158AEC30-D16D-43CF-9331-55658FD22701}"/>
              </a:ext>
            </a:extLst>
          </p:cNvPr>
          <p:cNvSpPr txBox="1"/>
          <p:nvPr/>
        </p:nvSpPr>
        <p:spPr>
          <a:xfrm>
            <a:off x="1544634" y="2644577"/>
            <a:ext cx="9102731" cy="1569660"/>
          </a:xfrm>
          <a:prstGeom prst="rect">
            <a:avLst/>
          </a:prstGeom>
          <a:noFill/>
        </p:spPr>
        <p:txBody>
          <a:bodyPr wrap="square" rtlCol="0">
            <a:spAutoFit/>
          </a:bodyPr>
          <a:lstStyle/>
          <a:p>
            <a:r>
              <a:rPr lang="es-MX" sz="2400" dirty="0">
                <a:solidFill>
                  <a:schemeClr val="bg1"/>
                </a:solidFill>
                <a:latin typeface="Philosopher" panose="02000503000000020004" pitchFamily="2" charset="0"/>
              </a:rPr>
              <a:t>EL PREDIO SE ENCUENTRA AL CORRIENTE EN LOS PAGOS DEL IMPUESTO PREDIAL, EL CUAL FUE REALIZADO EN LA TESORERÍA MUNICIPAL DEL H. AYUNTAMIENTO DE SAN ANDRÉS CHOLULA, EL DÍA DIECISÉIS DE JUNIO DEL DOS MIL DIECISIETE.</a:t>
            </a:r>
          </a:p>
        </p:txBody>
      </p:sp>
    </p:spTree>
    <p:extLst>
      <p:ext uri="{BB962C8B-B14F-4D97-AF65-F5344CB8AC3E}">
        <p14:creationId xmlns:p14="http://schemas.microsoft.com/office/powerpoint/2010/main" val="2993032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69098-8A31-4176-8656-3122FEBA1579}"/>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169AB9EB-32A2-4621-BF81-F663A39075D1}"/>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B60F2821-FF61-4C63-9A5C-D16A8396A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9DA8E41-5393-4F46-B5A2-99283C31E97A}"/>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6" name="TextBox 5">
            <a:extLst>
              <a:ext uri="{FF2B5EF4-FFF2-40B4-BE49-F238E27FC236}">
                <a16:creationId xmlns:a16="http://schemas.microsoft.com/office/drawing/2014/main" id="{43A4B582-FD25-4CEE-9F12-EF3F2A59A8D1}"/>
              </a:ext>
            </a:extLst>
          </p:cNvPr>
          <p:cNvSpPr txBox="1"/>
          <p:nvPr/>
        </p:nvSpPr>
        <p:spPr>
          <a:xfrm>
            <a:off x="1192696" y="596348"/>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Precio</a:t>
            </a:r>
          </a:p>
        </p:txBody>
      </p:sp>
      <p:sp>
        <p:nvSpPr>
          <p:cNvPr id="8" name="TextBox 7">
            <a:extLst>
              <a:ext uri="{FF2B5EF4-FFF2-40B4-BE49-F238E27FC236}">
                <a16:creationId xmlns:a16="http://schemas.microsoft.com/office/drawing/2014/main" id="{C4F98B1C-7D42-4669-8432-EF5BD46F6324}"/>
              </a:ext>
            </a:extLst>
          </p:cNvPr>
          <p:cNvSpPr txBox="1"/>
          <p:nvPr/>
        </p:nvSpPr>
        <p:spPr>
          <a:xfrm>
            <a:off x="1192696" y="1825625"/>
            <a:ext cx="8203095" cy="1938992"/>
          </a:xfrm>
          <a:prstGeom prst="rect">
            <a:avLst/>
          </a:prstGeom>
          <a:noFill/>
        </p:spPr>
        <p:txBody>
          <a:bodyPr wrap="square" rtlCol="0">
            <a:spAutoFit/>
          </a:bodyPr>
          <a:lstStyle/>
          <a:p>
            <a:r>
              <a:rPr lang="es-MX" sz="2400" dirty="0">
                <a:solidFill>
                  <a:schemeClr val="bg1"/>
                </a:solidFill>
                <a:latin typeface="Philosopher" panose="02000803000000020004" pitchFamily="2" charset="0"/>
              </a:rPr>
              <a:t>$9,500.00 por metro cuadrado. </a:t>
            </a:r>
          </a:p>
          <a:p>
            <a:endParaRPr lang="es-MX" sz="2400" dirty="0">
              <a:solidFill>
                <a:schemeClr val="bg1"/>
              </a:solidFill>
              <a:latin typeface="Philosopher" panose="02000803000000020004" pitchFamily="2" charset="0"/>
            </a:endParaRPr>
          </a:p>
          <a:p>
            <a:r>
              <a:rPr lang="es-MX" sz="2400" dirty="0">
                <a:solidFill>
                  <a:schemeClr val="bg1"/>
                </a:solidFill>
                <a:latin typeface="Philosopher" panose="02000803000000020004" pitchFamily="2" charset="0"/>
              </a:rPr>
              <a:t>Tamaño: 3260 m2</a:t>
            </a:r>
          </a:p>
          <a:p>
            <a:endParaRPr lang="es-MX" sz="2400" dirty="0">
              <a:solidFill>
                <a:schemeClr val="bg1"/>
              </a:solidFill>
              <a:latin typeface="Philosopher" panose="02000803000000020004" pitchFamily="2" charset="0"/>
            </a:endParaRPr>
          </a:p>
          <a:p>
            <a:r>
              <a:rPr lang="es-MX" sz="2400" dirty="0">
                <a:solidFill>
                  <a:schemeClr val="bg1"/>
                </a:solidFill>
                <a:latin typeface="Philosopher" panose="02000803000000020004" pitchFamily="2" charset="0"/>
              </a:rPr>
              <a:t>Precio: $30,970,000.00</a:t>
            </a:r>
          </a:p>
        </p:txBody>
      </p:sp>
    </p:spTree>
    <p:extLst>
      <p:ext uri="{BB962C8B-B14F-4D97-AF65-F5344CB8AC3E}">
        <p14:creationId xmlns:p14="http://schemas.microsoft.com/office/powerpoint/2010/main" val="3256053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7A97-821A-4873-A4E7-C734FA685DC9}"/>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DEA2C492-5FC6-43F9-AFD4-C50DCF8F361D}"/>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D1FB35F1-4D4F-4ECD-9C93-A2C7B1D916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EDBADB0-6F0D-4CD2-B75B-2B7DD20A20BC}"/>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6" name="TextBox 5">
            <a:extLst>
              <a:ext uri="{FF2B5EF4-FFF2-40B4-BE49-F238E27FC236}">
                <a16:creationId xmlns:a16="http://schemas.microsoft.com/office/drawing/2014/main" id="{9DDBD06F-D369-4F5A-87B7-F07ED16ABE52}"/>
              </a:ext>
            </a:extLst>
          </p:cNvPr>
          <p:cNvSpPr txBox="1"/>
          <p:nvPr/>
        </p:nvSpPr>
        <p:spPr>
          <a:xfrm>
            <a:off x="1192696" y="596348"/>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Gravamen</a:t>
            </a:r>
          </a:p>
        </p:txBody>
      </p:sp>
      <p:sp>
        <p:nvSpPr>
          <p:cNvPr id="7" name="TextBox 6">
            <a:extLst>
              <a:ext uri="{FF2B5EF4-FFF2-40B4-BE49-F238E27FC236}">
                <a16:creationId xmlns:a16="http://schemas.microsoft.com/office/drawing/2014/main" id="{B744B461-3D4E-4FA9-A2BB-A0D2485498FC}"/>
              </a:ext>
            </a:extLst>
          </p:cNvPr>
          <p:cNvSpPr txBox="1"/>
          <p:nvPr/>
        </p:nvSpPr>
        <p:spPr>
          <a:xfrm>
            <a:off x="1544634" y="2644577"/>
            <a:ext cx="9102731" cy="2308324"/>
          </a:xfrm>
          <a:prstGeom prst="rect">
            <a:avLst/>
          </a:prstGeom>
          <a:noFill/>
        </p:spPr>
        <p:txBody>
          <a:bodyPr wrap="square" rtlCol="0">
            <a:spAutoFit/>
          </a:bodyPr>
          <a:lstStyle/>
          <a:p>
            <a:r>
              <a:rPr lang="es-MX" sz="2400" dirty="0">
                <a:solidFill>
                  <a:schemeClr val="bg1"/>
                </a:solidFill>
                <a:latin typeface="Philosopher" panose="02000503000000020004" pitchFamily="2" charset="0"/>
              </a:rPr>
              <a:t>EL INMUEBLE, SE ENCUENTRA LIBRE DE TODO GRAVAMEN, LO CUAL ACREDITA CON SU CERTIFICADO DE LIBERTAD DE GRAVAMEN EXPEDIDO POR LA REGISTRADOR DEL INSTITUTO REGISTRAL Y CATASTRAL DEL ESTADO DE PUEBLA ARACELI SÁNCHEZ SANDOVAL, CON FECHA PRIMERO DE AGOSTO DE DOS MIL DIECISIETE.</a:t>
            </a:r>
          </a:p>
        </p:txBody>
      </p:sp>
    </p:spTree>
    <p:extLst>
      <p:ext uri="{BB962C8B-B14F-4D97-AF65-F5344CB8AC3E}">
        <p14:creationId xmlns:p14="http://schemas.microsoft.com/office/powerpoint/2010/main" val="35448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5990B-8C13-418F-8816-90867CC0B70B}"/>
              </a:ext>
            </a:extLst>
          </p:cNvPr>
          <p:cNvSpPr>
            <a:spLocks noGrp="1"/>
          </p:cNvSpPr>
          <p:nvPr>
            <p:ph type="title"/>
          </p:nvPr>
        </p:nvSpPr>
        <p:spPr/>
        <p:txBody>
          <a:bodyPr/>
          <a:lstStyle/>
          <a:p>
            <a:endParaRPr lang="es-MX"/>
          </a:p>
        </p:txBody>
      </p:sp>
      <p:sp>
        <p:nvSpPr>
          <p:cNvPr id="3" name="Content Placeholder 2">
            <a:extLst>
              <a:ext uri="{FF2B5EF4-FFF2-40B4-BE49-F238E27FC236}">
                <a16:creationId xmlns:a16="http://schemas.microsoft.com/office/drawing/2014/main" id="{DCCEAA45-F229-4F47-A085-8B9DFDC1AC26}"/>
              </a:ext>
            </a:extLst>
          </p:cNvPr>
          <p:cNvSpPr>
            <a:spLocks noGrp="1"/>
          </p:cNvSpPr>
          <p:nvPr>
            <p:ph idx="1"/>
          </p:nvPr>
        </p:nvSpPr>
        <p:spPr/>
        <p:txBody>
          <a:bodyPr/>
          <a:lstStyle/>
          <a:p>
            <a:endParaRPr lang="es-MX"/>
          </a:p>
        </p:txBody>
      </p:sp>
      <p:pic>
        <p:nvPicPr>
          <p:cNvPr id="4" name="Picture 3">
            <a:extLst>
              <a:ext uri="{FF2B5EF4-FFF2-40B4-BE49-F238E27FC236}">
                <a16:creationId xmlns:a16="http://schemas.microsoft.com/office/drawing/2014/main" id="{1A90C083-693F-45C9-92D8-4F58DDCB1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3153F773-D807-4E9F-8CE1-29FA232103A3}"/>
              </a:ext>
            </a:extLst>
          </p:cNvPr>
          <p:cNvPicPr>
            <a:picLocks noChangeAspect="1"/>
          </p:cNvPicPr>
          <p:nvPr/>
        </p:nvPicPr>
        <p:blipFill>
          <a:blip r:embed="rId3"/>
          <a:stretch>
            <a:fillRect/>
          </a:stretch>
        </p:blipFill>
        <p:spPr>
          <a:xfrm>
            <a:off x="10295427" y="230188"/>
            <a:ext cx="1760586" cy="568407"/>
          </a:xfrm>
          <a:prstGeom prst="rect">
            <a:avLst/>
          </a:prstGeom>
        </p:spPr>
      </p:pic>
      <p:sp>
        <p:nvSpPr>
          <p:cNvPr id="6" name="TextBox 5">
            <a:extLst>
              <a:ext uri="{FF2B5EF4-FFF2-40B4-BE49-F238E27FC236}">
                <a16:creationId xmlns:a16="http://schemas.microsoft.com/office/drawing/2014/main" id="{D0EE3C0C-2B67-4AA7-B3E7-86BEEBE4DACD}"/>
              </a:ext>
            </a:extLst>
          </p:cNvPr>
          <p:cNvSpPr txBox="1"/>
          <p:nvPr/>
        </p:nvSpPr>
        <p:spPr>
          <a:xfrm>
            <a:off x="1192696" y="191225"/>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Planos</a:t>
            </a:r>
          </a:p>
        </p:txBody>
      </p:sp>
      <p:pic>
        <p:nvPicPr>
          <p:cNvPr id="7" name="Picture 6">
            <a:extLst>
              <a:ext uri="{FF2B5EF4-FFF2-40B4-BE49-F238E27FC236}">
                <a16:creationId xmlns:a16="http://schemas.microsoft.com/office/drawing/2014/main" id="{3A5D5D06-DA35-4DC4-9687-BAB2A65B234C}"/>
              </a:ext>
            </a:extLst>
          </p:cNvPr>
          <p:cNvPicPr>
            <a:picLocks noChangeAspect="1"/>
          </p:cNvPicPr>
          <p:nvPr/>
        </p:nvPicPr>
        <p:blipFill>
          <a:blip r:embed="rId4"/>
          <a:stretch>
            <a:fillRect/>
          </a:stretch>
        </p:blipFill>
        <p:spPr>
          <a:xfrm>
            <a:off x="1689221" y="919513"/>
            <a:ext cx="8391525" cy="5629275"/>
          </a:xfrm>
          <a:prstGeom prst="rect">
            <a:avLst/>
          </a:prstGeom>
        </p:spPr>
      </p:pic>
    </p:spTree>
    <p:extLst>
      <p:ext uri="{BB962C8B-B14F-4D97-AF65-F5344CB8AC3E}">
        <p14:creationId xmlns:p14="http://schemas.microsoft.com/office/powerpoint/2010/main" val="4244475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409BA-8FFF-48AD-9559-1EF527B3CBB4}"/>
              </a:ext>
            </a:extLst>
          </p:cNvPr>
          <p:cNvSpPr>
            <a:spLocks noGrp="1"/>
          </p:cNvSpPr>
          <p:nvPr>
            <p:ph type="title"/>
          </p:nvPr>
        </p:nvSpPr>
        <p:spPr/>
        <p:txBody>
          <a:bodyPr/>
          <a:lstStyle/>
          <a:p>
            <a:endParaRPr lang="es-MX"/>
          </a:p>
        </p:txBody>
      </p:sp>
      <p:pic>
        <p:nvPicPr>
          <p:cNvPr id="13" name="Content Placeholder 12">
            <a:extLst>
              <a:ext uri="{FF2B5EF4-FFF2-40B4-BE49-F238E27FC236}">
                <a16:creationId xmlns:a16="http://schemas.microsoft.com/office/drawing/2014/main" id="{5612FB2E-0964-44AF-8F6F-2DE2EA93044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144" y="1825625"/>
            <a:ext cx="7735712" cy="4351338"/>
          </a:xfrm>
        </p:spPr>
      </p:pic>
      <p:pic>
        <p:nvPicPr>
          <p:cNvPr id="4" name="Picture 3">
            <a:extLst>
              <a:ext uri="{FF2B5EF4-FFF2-40B4-BE49-F238E27FC236}">
                <a16:creationId xmlns:a16="http://schemas.microsoft.com/office/drawing/2014/main" id="{D8C2F13E-1A43-4F10-A9AC-9AD96473B4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FFB3085-058A-49F8-98B0-3F6D34BEEAAC}"/>
              </a:ext>
            </a:extLst>
          </p:cNvPr>
          <p:cNvPicPr>
            <a:picLocks noChangeAspect="1"/>
          </p:cNvPicPr>
          <p:nvPr/>
        </p:nvPicPr>
        <p:blipFill>
          <a:blip r:embed="rId4"/>
          <a:stretch>
            <a:fillRect/>
          </a:stretch>
        </p:blipFill>
        <p:spPr>
          <a:xfrm>
            <a:off x="10295427" y="230188"/>
            <a:ext cx="1760586" cy="568407"/>
          </a:xfrm>
          <a:prstGeom prst="rect">
            <a:avLst/>
          </a:prstGeom>
        </p:spPr>
      </p:pic>
      <p:pic>
        <p:nvPicPr>
          <p:cNvPr id="15" name="Picture 14">
            <a:extLst>
              <a:ext uri="{FF2B5EF4-FFF2-40B4-BE49-F238E27FC236}">
                <a16:creationId xmlns:a16="http://schemas.microsoft.com/office/drawing/2014/main" id="{E05962DB-199C-45DB-9504-096ECC4B59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135" y="1215549"/>
            <a:ext cx="8820292" cy="4961414"/>
          </a:xfrm>
          <a:prstGeom prst="rect">
            <a:avLst/>
          </a:prstGeom>
        </p:spPr>
      </p:pic>
      <p:sp>
        <p:nvSpPr>
          <p:cNvPr id="16" name="TextBox 15">
            <a:extLst>
              <a:ext uri="{FF2B5EF4-FFF2-40B4-BE49-F238E27FC236}">
                <a16:creationId xmlns:a16="http://schemas.microsoft.com/office/drawing/2014/main" id="{6742B7DB-24F9-4046-BD6B-237616B048D3}"/>
              </a:ext>
            </a:extLst>
          </p:cNvPr>
          <p:cNvSpPr txBox="1"/>
          <p:nvPr/>
        </p:nvSpPr>
        <p:spPr>
          <a:xfrm>
            <a:off x="1108290" y="475429"/>
            <a:ext cx="5499652" cy="646331"/>
          </a:xfrm>
          <a:prstGeom prst="rect">
            <a:avLst/>
          </a:prstGeom>
          <a:noFill/>
        </p:spPr>
        <p:txBody>
          <a:bodyPr wrap="square" rtlCol="0">
            <a:spAutoFit/>
          </a:bodyPr>
          <a:lstStyle/>
          <a:p>
            <a:r>
              <a:rPr lang="es-MX" sz="3600" dirty="0">
                <a:solidFill>
                  <a:schemeClr val="bg1"/>
                </a:solidFill>
                <a:latin typeface="Philosopher" panose="02000503000000020004" pitchFamily="2" charset="0"/>
              </a:rPr>
              <a:t>Fotos</a:t>
            </a:r>
          </a:p>
        </p:txBody>
      </p:sp>
    </p:spTree>
    <p:extLst>
      <p:ext uri="{BB962C8B-B14F-4D97-AF65-F5344CB8AC3E}">
        <p14:creationId xmlns:p14="http://schemas.microsoft.com/office/powerpoint/2010/main" val="699949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253</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Philosopher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Gilberto Rodrigo Pacheco Tellez</dc:creator>
  <cp:lastModifiedBy>Gilberto Rodrigo Pacheco Tellez</cp:lastModifiedBy>
  <cp:revision>6</cp:revision>
  <dcterms:created xsi:type="dcterms:W3CDTF">2017-11-06T20:55:01Z</dcterms:created>
  <dcterms:modified xsi:type="dcterms:W3CDTF">2017-11-06T22:02:33Z</dcterms:modified>
</cp:coreProperties>
</file>