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59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78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85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31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84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0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7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FC65-B216-491D-826E-E7EAAF773DA2}" type="datetimeFigureOut">
              <a:rPr lang="es-MX" smtClean="0"/>
              <a:t>20/02/2018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2262-E3D2-465C-B18C-4CC88145F50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87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73" y="0"/>
            <a:ext cx="686565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31412" y="2097413"/>
            <a:ext cx="6858000" cy="2663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97414" y="2097412"/>
            <a:ext cx="6858000" cy="26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42350F-33B5-4172-926F-86027C3E3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13" y="514391"/>
            <a:ext cx="8069214" cy="60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660D09-AA18-43FC-AF55-2FBA7E0E80E7}"/>
              </a:ext>
            </a:extLst>
          </p:cNvPr>
          <p:cNvSpPr/>
          <p:nvPr/>
        </p:nvSpPr>
        <p:spPr>
          <a:xfrm>
            <a:off x="718106" y="2997530"/>
            <a:ext cx="10801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Terreno Comercial en Zavaleta y Av. Pinos</a:t>
            </a:r>
          </a:p>
        </p:txBody>
      </p:sp>
    </p:spTree>
    <p:extLst>
      <p:ext uri="{BB962C8B-B14F-4D97-AF65-F5344CB8AC3E}">
        <p14:creationId xmlns:p14="http://schemas.microsoft.com/office/powerpoint/2010/main" val="50720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96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AD8F21-A8FA-494B-A967-90B5B62D30C3}"/>
              </a:ext>
            </a:extLst>
          </p:cNvPr>
          <p:cNvSpPr/>
          <p:nvPr/>
        </p:nvSpPr>
        <p:spPr>
          <a:xfrm>
            <a:off x="838200" y="1961322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UBICADO EN LA COLONIA SANTA CRUZ BUENAVISTA, PERTENECIENTE AL MUNICIPIO DE PUEBLA, PUE.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FRENTE DEL TERRENO DA A LA AV. PINOS, Y EN APROXIMADAMENTE 80m COLINDA CON AV. ZAVALETA.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PINOS ES LA QUE SE CONVIERTE EN LA AV. 25 PONIENTE.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0AA8A-BEB0-40F5-A7EF-C99BF39E3CF5}"/>
              </a:ext>
            </a:extLst>
          </p:cNvPr>
          <p:cNvSpPr txBox="1"/>
          <p:nvPr/>
        </p:nvSpPr>
        <p:spPr>
          <a:xfrm>
            <a:off x="838200" y="365125"/>
            <a:ext cx="668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Philosopher" panose="02000803000000020004" pitchFamily="2" charset="0"/>
              </a:rPr>
              <a:t>Ubicación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44AD6-16D7-4C8D-85FD-318576118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56" y="1073011"/>
            <a:ext cx="3048674" cy="54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E212C-916E-4AAC-963D-050988B39735}"/>
              </a:ext>
            </a:extLst>
          </p:cNvPr>
          <p:cNvSpPr txBox="1"/>
          <p:nvPr/>
        </p:nvSpPr>
        <p:spPr>
          <a:xfrm>
            <a:off x="838200" y="365125"/>
            <a:ext cx="668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Philosopher" panose="02000803000000020004" pitchFamily="2" charset="0"/>
              </a:rPr>
              <a:t>Medidas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B5D87-EECD-4C4B-8A75-9E4FB1B6AA37}"/>
              </a:ext>
            </a:extLst>
          </p:cNvPr>
          <p:cNvSpPr/>
          <p:nvPr/>
        </p:nvSpPr>
        <p:spPr>
          <a:xfrm>
            <a:off x="838200" y="1961322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Terreno Total: 2850 m2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Frente: 65 m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Fondo: 44 m </a:t>
            </a:r>
          </a:p>
        </p:txBody>
      </p:sp>
    </p:spTree>
    <p:extLst>
      <p:ext uri="{BB962C8B-B14F-4D97-AF65-F5344CB8AC3E}">
        <p14:creationId xmlns:p14="http://schemas.microsoft.com/office/powerpoint/2010/main" val="322559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DD714-EF88-41A5-988E-BB1E2072CDC6}"/>
              </a:ext>
            </a:extLst>
          </p:cNvPr>
          <p:cNvSpPr txBox="1"/>
          <p:nvPr/>
        </p:nvSpPr>
        <p:spPr>
          <a:xfrm>
            <a:off x="838200" y="365125"/>
            <a:ext cx="668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Philosopher" panose="02000803000000020004" pitchFamily="2" charset="0"/>
              </a:rPr>
              <a:t>Precio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7DA3-245B-4976-AFE9-B4DAAD7397B2}"/>
              </a:ext>
            </a:extLst>
          </p:cNvPr>
          <p:cNvSpPr/>
          <p:nvPr/>
        </p:nvSpPr>
        <p:spPr>
          <a:xfrm>
            <a:off x="838200" y="1961322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Terreno Total: 2850 m2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por m2: $10,000. </a:t>
            </a: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$28,500,000.</a:t>
            </a:r>
          </a:p>
        </p:txBody>
      </p:sp>
    </p:spTree>
    <p:extLst>
      <p:ext uri="{BB962C8B-B14F-4D97-AF65-F5344CB8AC3E}">
        <p14:creationId xmlns:p14="http://schemas.microsoft.com/office/powerpoint/2010/main" val="57285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55D914-7CDD-43BD-BE0D-1F4CF71F5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45" y="514391"/>
            <a:ext cx="8084233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94DC4-1A3D-4E27-A0C2-B0352DEB4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09" y="383344"/>
            <a:ext cx="8121748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8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54BB05-A420-4BA5-9779-DD8C2751C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09" y="798595"/>
            <a:ext cx="7029157" cy="52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0791-BCEA-4509-8E3B-B8E3AEEB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CED62-D1D7-4852-82C6-14DAB4C1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69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5116-0116-408F-B874-498DF65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DF16FA-469A-43B8-8055-AF893D8D2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798595"/>
            <a:ext cx="7155766" cy="5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7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Philosopher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Gilberto Rodrigo Pacheco Tellez</dc:creator>
  <cp:lastModifiedBy>Gilberto Rodrigo Pacheco Tellez</cp:lastModifiedBy>
  <cp:revision>3</cp:revision>
  <dcterms:created xsi:type="dcterms:W3CDTF">2018-02-20T18:24:50Z</dcterms:created>
  <dcterms:modified xsi:type="dcterms:W3CDTF">2018-02-20T18:36:35Z</dcterms:modified>
</cp:coreProperties>
</file>