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7" r:id="rId6"/>
    <p:sldId id="268" r:id="rId7"/>
    <p:sldId id="264" r:id="rId8"/>
    <p:sldId id="265" r:id="rId9"/>
    <p:sldId id="266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146B0-19C5-47B9-94B0-DDB92945D9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75222B-E7DE-4169-A652-739624588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20114-44D9-47C0-AC09-A894C3522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F13C-680B-4142-80E3-FACE5E507646}" type="datetimeFigureOut">
              <a:rPr lang="es-MX" smtClean="0"/>
              <a:t>05/01/2018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03BD8-374F-4536-8CEF-1E0CFC22D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3FCC2-E1B2-4BB0-BBBD-6E4674F4B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D154-9A1C-4104-ACF0-CD0805D768F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1993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17813-F139-47FC-A628-4AFB3A0B3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FAD8CD-230F-4D07-8DE5-DA5B444D21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C8CB9-DB75-48A7-9EF4-B4F599ABB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F13C-680B-4142-80E3-FACE5E507646}" type="datetimeFigureOut">
              <a:rPr lang="es-MX" smtClean="0"/>
              <a:t>05/01/2018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4482D-46DA-40E9-AE1F-C5FDF122F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E540D-B584-4076-937E-8618AB04F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D154-9A1C-4104-ACF0-CD0805D768F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693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C8A2E6-69C4-4AE4-B00C-44FA64B9ED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03EF98-4EAB-4A3F-BFBF-3CC0C1B77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EFB48-3789-41E0-8024-FD81C427D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F13C-680B-4142-80E3-FACE5E507646}" type="datetimeFigureOut">
              <a:rPr lang="es-MX" smtClean="0"/>
              <a:t>05/01/2018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08622-CEE7-4EED-B6E6-3899F179D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3CE80-F489-426E-A835-DE11A9103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D154-9A1C-4104-ACF0-CD0805D768F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5621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B8098-5D9B-499D-A666-801B07077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243E2-5DD6-47F6-8058-0E6D6DC31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00DEE-5257-4F2E-834B-0499E88D2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F13C-680B-4142-80E3-FACE5E507646}" type="datetimeFigureOut">
              <a:rPr lang="es-MX" smtClean="0"/>
              <a:t>05/01/2018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BD813-8817-4794-872F-FDE2D6812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45A8B-5D8D-422A-83E6-8EF370EC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D154-9A1C-4104-ACF0-CD0805D768F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301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BED6C-9FF2-4F5B-8994-721CC8B75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D272A-81B6-4E26-875E-8F6B2C333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CFF9D-0150-404B-9782-D74B22D6E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F13C-680B-4142-80E3-FACE5E507646}" type="datetimeFigureOut">
              <a:rPr lang="es-MX" smtClean="0"/>
              <a:t>05/01/2018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31B87-7A12-488A-B4A5-FA5C302C1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EB027-8E70-48C1-8A42-61845B735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D154-9A1C-4104-ACF0-CD0805D768F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130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DDD2F-F3BE-4B5F-B1C8-9DC285370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DA605-7E2E-4BB3-82A1-68004D61D0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523523-33E5-4E65-9C2D-65D1A435E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07E92-3084-4FA0-93F9-B64C8193B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F13C-680B-4142-80E3-FACE5E507646}" type="datetimeFigureOut">
              <a:rPr lang="es-MX" smtClean="0"/>
              <a:t>05/01/2018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1D1C8-B40F-445E-95EF-45E05076B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404FEE-4CA9-4C6D-A275-E896C9650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D154-9A1C-4104-ACF0-CD0805D768F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989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D18AF-7529-4C4D-8743-02586B5BC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A6C84-7A18-4A2A-B549-49D425EC0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5A59B3-AF31-4E3A-AA8A-374A94FA3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13D31A-AF73-4C69-8047-B795AB3480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1675F6-97D7-4E9B-ADC4-B7F25D5426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6DAA7-34B4-4EA1-8969-7963F24A9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F13C-680B-4142-80E3-FACE5E507646}" type="datetimeFigureOut">
              <a:rPr lang="es-MX" smtClean="0"/>
              <a:t>05/01/2018</a:t>
            </a:fld>
            <a:endParaRPr lang="es-MX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17F5E2-05D8-45F9-AE0E-E01F41A4E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3C3960-346F-4B9E-8F2E-5F7385944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D154-9A1C-4104-ACF0-CD0805D768F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746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720D6-A215-4EC5-A473-51ACF96E4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3A4656-B668-4F81-99DB-0B04DCD13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F13C-680B-4142-80E3-FACE5E507646}" type="datetimeFigureOut">
              <a:rPr lang="es-MX" smtClean="0"/>
              <a:t>05/01/2018</a:t>
            </a:fld>
            <a:endParaRPr lang="es-MX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963BF-239F-41DB-9B36-F2202BDA6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D16A7-D562-433E-A9E1-AC1EFFFDF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D154-9A1C-4104-ACF0-CD0805D768F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5973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A0598F-2938-4DE5-910B-C3C3250C0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F13C-680B-4142-80E3-FACE5E507646}" type="datetimeFigureOut">
              <a:rPr lang="es-MX" smtClean="0"/>
              <a:t>05/01/2018</a:t>
            </a:fld>
            <a:endParaRPr lang="es-MX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338736-B24F-4FE3-ADB8-A8F75734C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9F3FB-2D4C-49D8-A3F1-811270D2B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D154-9A1C-4104-ACF0-CD0805D768F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3774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F5BD-9651-43C8-A960-DC4688A03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358ED-CB37-4B68-9095-532A2B1EE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2C7A0-30A0-4844-9391-FBA6232B8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1AABF-3576-4142-B883-293EA345D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F13C-680B-4142-80E3-FACE5E507646}" type="datetimeFigureOut">
              <a:rPr lang="es-MX" smtClean="0"/>
              <a:t>05/01/2018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05815-CBA4-4753-B5EF-9C95FD1CE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3D97F-510F-4F8F-80FE-10B55876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D154-9A1C-4104-ACF0-CD0805D768F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2809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8F3B4-354A-4B3E-8CDE-77D937AA7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AC15CE-9C7E-4982-A054-C50A5C695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399E3-129D-4E7A-9BA2-6B090E7D7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1268DB-1545-4A1B-99A6-AA03EDB42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F13C-680B-4142-80E3-FACE5E507646}" type="datetimeFigureOut">
              <a:rPr lang="es-MX" smtClean="0"/>
              <a:t>05/01/2018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7F73A-7421-4F19-B963-99C306394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6E71FB-DC96-499C-AB5D-DA16F458C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D154-9A1C-4104-ACF0-CD0805D768F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896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2DB8F9-5A0B-4E84-BD1E-7718627B1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11038-9FB9-4711-8C8F-3BDE9036B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8FB3E-BAFE-4AB7-A8D7-13FF18A04C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AF13C-680B-4142-80E3-FACE5E507646}" type="datetimeFigureOut">
              <a:rPr lang="es-MX" smtClean="0"/>
              <a:t>05/01/2018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BB6E8-F3AD-40EB-A020-95CE54585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D4FC8-AA1E-4853-888F-1013AF593A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6D154-9A1C-4104-ACF0-CD0805D768F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495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4C3030-9DB7-43DE-ADA9-B0853D032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974C76-96A4-4866-AD94-87531144C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73" y="0"/>
            <a:ext cx="68656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12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70FCD-BB5E-4C8D-81D6-7754A32F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30E8A8C-65FE-427D-A701-BA011A727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3A3950-2BD2-4B7E-8B7B-BD2364B80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F7AF63-9DE3-419C-838B-18F2F9E78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5427" y="230188"/>
            <a:ext cx="1760586" cy="5684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3FB243-8229-4B87-99E9-AB787F4E1150}"/>
              </a:ext>
            </a:extLst>
          </p:cNvPr>
          <p:cNvSpPr txBox="1"/>
          <p:nvPr/>
        </p:nvSpPr>
        <p:spPr>
          <a:xfrm>
            <a:off x="1108290" y="475429"/>
            <a:ext cx="5499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chemeClr val="bg1"/>
                </a:solidFill>
                <a:latin typeface="Philosopher" panose="02000503000000020004" pitchFamily="2" charset="0"/>
              </a:rPr>
              <a:t>Fotos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6104B1-3FA8-43E8-A5DB-6FA6134912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496" y="908899"/>
            <a:ext cx="7472892" cy="560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27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70FCD-BB5E-4C8D-81D6-7754A32F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30E8A8C-65FE-427D-A701-BA011A727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3A3950-2BD2-4B7E-8B7B-BD2364B80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F7AF63-9DE3-419C-838B-18F2F9E78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5427" y="230188"/>
            <a:ext cx="1760586" cy="5684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3FB243-8229-4B87-99E9-AB787F4E1150}"/>
              </a:ext>
            </a:extLst>
          </p:cNvPr>
          <p:cNvSpPr txBox="1"/>
          <p:nvPr/>
        </p:nvSpPr>
        <p:spPr>
          <a:xfrm>
            <a:off x="1108290" y="475429"/>
            <a:ext cx="5499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chemeClr val="bg1"/>
                </a:solidFill>
                <a:latin typeface="Philosopher" panose="02000503000000020004" pitchFamily="2" charset="0"/>
              </a:rPr>
              <a:t>Fotos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47FAC1-44B4-4D80-822F-1D82EA9EB2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016" y="908899"/>
            <a:ext cx="7727852" cy="579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45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70FCD-BB5E-4C8D-81D6-7754A32F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30E8A8C-65FE-427D-A701-BA011A727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3A3950-2BD2-4B7E-8B7B-BD2364B80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F7AF63-9DE3-419C-838B-18F2F9E78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5427" y="230188"/>
            <a:ext cx="1760586" cy="5684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3FB243-8229-4B87-99E9-AB787F4E1150}"/>
              </a:ext>
            </a:extLst>
          </p:cNvPr>
          <p:cNvSpPr txBox="1"/>
          <p:nvPr/>
        </p:nvSpPr>
        <p:spPr>
          <a:xfrm>
            <a:off x="1108290" y="475429"/>
            <a:ext cx="5499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chemeClr val="bg1"/>
                </a:solidFill>
                <a:latin typeface="Philosopher" panose="02000503000000020004" pitchFamily="2" charset="0"/>
              </a:rPr>
              <a:t>Fotos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54CE7D-5FF4-4FE8-A1D9-94C0C5D002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755" y="900236"/>
            <a:ext cx="7592373" cy="569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05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AECBDF-66B3-4B08-8BB0-7A36557B4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697F4A-389B-4859-8212-0EC5A150B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427" y="230188"/>
            <a:ext cx="1760586" cy="5684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4E4B537-25A4-4CCB-BCE1-EFAF7270053A}"/>
              </a:ext>
            </a:extLst>
          </p:cNvPr>
          <p:cNvSpPr/>
          <p:nvPr/>
        </p:nvSpPr>
        <p:spPr>
          <a:xfrm>
            <a:off x="790317" y="2674136"/>
            <a:ext cx="106113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400" dirty="0">
                <a:solidFill>
                  <a:schemeClr val="bg1"/>
                </a:solidFill>
                <a:latin typeface="Philosopher" panose="02000503000000020004" pitchFamily="2" charset="0"/>
              </a:rPr>
              <a:t>Terreno Comercial en Zavaleta y Av. Pinos</a:t>
            </a:r>
          </a:p>
        </p:txBody>
      </p:sp>
    </p:spTree>
    <p:extLst>
      <p:ext uri="{BB962C8B-B14F-4D97-AF65-F5344CB8AC3E}">
        <p14:creationId xmlns:p14="http://schemas.microsoft.com/office/powerpoint/2010/main" val="1462754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671D1-63B4-441F-8ADB-A16CC9774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24501AE-C196-49DD-A3D6-729C0FA08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6" y="1825625"/>
            <a:ext cx="2447627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9390E7-51D7-4C7E-909C-E085D22CA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4E520E-B66B-44E0-A7B4-D738CCE66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5427" y="230188"/>
            <a:ext cx="1760586" cy="5684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AB419E-914E-4E09-A473-870D0F504ACD}"/>
              </a:ext>
            </a:extLst>
          </p:cNvPr>
          <p:cNvSpPr txBox="1"/>
          <p:nvPr/>
        </p:nvSpPr>
        <p:spPr>
          <a:xfrm>
            <a:off x="1192696" y="596348"/>
            <a:ext cx="5499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chemeClr val="bg1"/>
                </a:solidFill>
                <a:latin typeface="Philosopher" panose="02000503000000020004" pitchFamily="2" charset="0"/>
              </a:rPr>
              <a:t>Ubicación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354BAA-CC07-4A40-969C-9202135A5042}"/>
              </a:ext>
            </a:extLst>
          </p:cNvPr>
          <p:cNvSpPr txBox="1"/>
          <p:nvPr/>
        </p:nvSpPr>
        <p:spPr>
          <a:xfrm>
            <a:off x="1192696" y="1389509"/>
            <a:ext cx="91027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  <a:latin typeface="Philosopher" panose="02000503000000020004" pitchFamily="2" charset="0"/>
              </a:rPr>
              <a:t>UBICADO EN LA COLONIA SANTA CRUZ BUENAVISTA, PERTENECIENTE AL MUNICIPIO DE PUEBLA, PUE.</a:t>
            </a:r>
          </a:p>
          <a:p>
            <a:endParaRPr lang="es-MX" sz="2000" dirty="0">
              <a:solidFill>
                <a:schemeClr val="bg1"/>
              </a:solidFill>
              <a:latin typeface="Philosopher" panose="02000503000000020004" pitchFamily="2" charset="0"/>
            </a:endParaRPr>
          </a:p>
          <a:p>
            <a:r>
              <a:rPr lang="es-MX" sz="2000" dirty="0">
                <a:solidFill>
                  <a:schemeClr val="bg1"/>
                </a:solidFill>
                <a:latin typeface="Philosopher" panose="02000503000000020004" pitchFamily="2" charset="0"/>
              </a:rPr>
              <a:t>EL FRENTE DEL TERRENO DA A LA </a:t>
            </a:r>
          </a:p>
          <a:p>
            <a:r>
              <a:rPr lang="es-MX" sz="2000" dirty="0">
                <a:solidFill>
                  <a:schemeClr val="bg1"/>
                </a:solidFill>
                <a:latin typeface="Philosopher" panose="02000503000000020004" pitchFamily="2" charset="0"/>
              </a:rPr>
              <a:t>AV. PINOS, Y EN APROXIMADAMENTE </a:t>
            </a:r>
          </a:p>
          <a:p>
            <a:r>
              <a:rPr lang="es-MX" sz="2000" dirty="0">
                <a:solidFill>
                  <a:schemeClr val="bg1"/>
                </a:solidFill>
                <a:latin typeface="Philosopher" panose="02000503000000020004" pitchFamily="2" charset="0"/>
              </a:rPr>
              <a:t>80m COLINDA CON AV. ZAVALETA.</a:t>
            </a:r>
          </a:p>
          <a:p>
            <a:endParaRPr lang="es-MX" sz="2000" dirty="0">
              <a:solidFill>
                <a:schemeClr val="bg1"/>
              </a:solidFill>
              <a:latin typeface="Philosopher" panose="02000503000000020004" pitchFamily="2" charset="0"/>
            </a:endParaRPr>
          </a:p>
          <a:p>
            <a:r>
              <a:rPr lang="es-MX" sz="2000" dirty="0">
                <a:solidFill>
                  <a:schemeClr val="bg1"/>
                </a:solidFill>
                <a:latin typeface="Philosopher" panose="02000503000000020004" pitchFamily="2" charset="0"/>
              </a:rPr>
              <a:t>AV. PINOS ES LA QUE SE CONVIERTE EN</a:t>
            </a:r>
          </a:p>
          <a:p>
            <a:r>
              <a:rPr lang="es-MX" sz="2000" dirty="0">
                <a:solidFill>
                  <a:schemeClr val="bg1"/>
                </a:solidFill>
                <a:latin typeface="Philosopher" panose="02000503000000020004" pitchFamily="2" charset="0"/>
              </a:rPr>
              <a:t>LA AV. 25 PONIENTE.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19A4E8-D6C4-4ABB-B725-F119CA545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789" y="1833593"/>
            <a:ext cx="2776550" cy="493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27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EC7E8-690A-4141-BDF8-6C7A931C6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4F329-D43E-4692-8655-0BFDC30E8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EC02DD-9E31-48EE-AB91-B8CFE33CF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B389DE-6131-4603-B753-96D5751C5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427" y="230188"/>
            <a:ext cx="1760586" cy="5684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33D930-BD37-4478-B6AB-FE4188D7E54B}"/>
              </a:ext>
            </a:extLst>
          </p:cNvPr>
          <p:cNvSpPr txBox="1"/>
          <p:nvPr/>
        </p:nvSpPr>
        <p:spPr>
          <a:xfrm>
            <a:off x="1192696" y="596348"/>
            <a:ext cx="5499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chemeClr val="bg1"/>
                </a:solidFill>
                <a:latin typeface="Philosopher" panose="02000503000000020004" pitchFamily="2" charset="0"/>
              </a:rPr>
              <a:t>Medidas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C49341-AF81-4056-B5A3-77A62D411031}"/>
              </a:ext>
            </a:extLst>
          </p:cNvPr>
          <p:cNvSpPr txBox="1"/>
          <p:nvPr/>
        </p:nvSpPr>
        <p:spPr>
          <a:xfrm>
            <a:off x="1192696" y="2817121"/>
            <a:ext cx="102969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  <a:latin typeface="Philosopher" panose="02000503000000020004" pitchFamily="2" charset="0"/>
              </a:rPr>
              <a:t>EL PREDIO, CUENTA CON UNA SUPERFICIE DE 2850 M2. </a:t>
            </a:r>
          </a:p>
          <a:p>
            <a:endParaRPr lang="es-MX" dirty="0">
              <a:solidFill>
                <a:schemeClr val="bg1"/>
              </a:solidFill>
              <a:latin typeface="Philosopher" panose="02000503000000020004" pitchFamily="2" charset="0"/>
            </a:endParaRPr>
          </a:p>
          <a:p>
            <a:r>
              <a:rPr lang="es-MX" dirty="0">
                <a:solidFill>
                  <a:schemeClr val="bg1"/>
                </a:solidFill>
                <a:latin typeface="Philosopher" panose="02000503000000020004" pitchFamily="2" charset="0"/>
              </a:rPr>
              <a:t>UN FRENTE DE 80M QUE DA A LA AV. PINOS</a:t>
            </a:r>
          </a:p>
          <a:p>
            <a:endParaRPr lang="es-MX" dirty="0">
              <a:solidFill>
                <a:schemeClr val="bg1"/>
              </a:solidFill>
              <a:latin typeface="Philosopher" panose="02000503000000020004" pitchFamily="2" charset="0"/>
            </a:endParaRPr>
          </a:p>
          <a:p>
            <a:r>
              <a:rPr lang="es-MX" dirty="0">
                <a:solidFill>
                  <a:schemeClr val="bg1"/>
                </a:solidFill>
                <a:latin typeface="Philosopher" panose="02000503000000020004" pitchFamily="2" charset="0"/>
              </a:rPr>
              <a:t>FONDO DE 35M. </a:t>
            </a:r>
          </a:p>
        </p:txBody>
      </p:sp>
    </p:spTree>
    <p:extLst>
      <p:ext uri="{BB962C8B-B14F-4D97-AF65-F5344CB8AC3E}">
        <p14:creationId xmlns:p14="http://schemas.microsoft.com/office/powerpoint/2010/main" val="377355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69098-8A31-4176-8656-3122FEBA1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AB9EB-32A2-4621-BF81-F663A3907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0F2821-FF61-4C63-9A5C-D16A8396A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DA8E41-5393-4F46-B5A2-99283C31E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427" y="230188"/>
            <a:ext cx="1760586" cy="5684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A4B582-FD25-4CEE-9F12-EF3F2A59A8D1}"/>
              </a:ext>
            </a:extLst>
          </p:cNvPr>
          <p:cNvSpPr txBox="1"/>
          <p:nvPr/>
        </p:nvSpPr>
        <p:spPr>
          <a:xfrm>
            <a:off x="1192696" y="596348"/>
            <a:ext cx="5499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chemeClr val="bg1"/>
                </a:solidFill>
                <a:latin typeface="Philosopher" panose="02000503000000020004" pitchFamily="2" charset="0"/>
              </a:rPr>
              <a:t>Precio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F98B1C-7D42-4669-8432-EF5BD46F6324}"/>
              </a:ext>
            </a:extLst>
          </p:cNvPr>
          <p:cNvSpPr txBox="1"/>
          <p:nvPr/>
        </p:nvSpPr>
        <p:spPr>
          <a:xfrm>
            <a:off x="1192696" y="1825625"/>
            <a:ext cx="82030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bg1"/>
                </a:solidFill>
                <a:latin typeface="Philosopher" panose="02000803000000020004" pitchFamily="2" charset="0"/>
              </a:rPr>
              <a:t>$9,000.00 por metro cuadrado. </a:t>
            </a:r>
          </a:p>
          <a:p>
            <a:endParaRPr lang="es-MX" sz="2400" dirty="0">
              <a:solidFill>
                <a:schemeClr val="bg1"/>
              </a:solidFill>
              <a:latin typeface="Philosopher" panose="02000803000000020004" pitchFamily="2" charset="0"/>
            </a:endParaRPr>
          </a:p>
          <a:p>
            <a:r>
              <a:rPr lang="es-MX" sz="2400" dirty="0">
                <a:solidFill>
                  <a:schemeClr val="bg1"/>
                </a:solidFill>
                <a:latin typeface="Philosopher" panose="02000803000000020004" pitchFamily="2" charset="0"/>
              </a:rPr>
              <a:t>Tamaño: 2850 m2</a:t>
            </a:r>
          </a:p>
          <a:p>
            <a:endParaRPr lang="es-MX" sz="2400" dirty="0">
              <a:solidFill>
                <a:schemeClr val="bg1"/>
              </a:solidFill>
              <a:latin typeface="Philosopher" panose="02000803000000020004" pitchFamily="2" charset="0"/>
            </a:endParaRPr>
          </a:p>
          <a:p>
            <a:r>
              <a:rPr lang="es-MX" sz="2400" dirty="0">
                <a:solidFill>
                  <a:schemeClr val="bg1"/>
                </a:solidFill>
                <a:latin typeface="Philosopher" panose="02000803000000020004" pitchFamily="2" charset="0"/>
              </a:rPr>
              <a:t>Precio: $25,650,000.00 MN</a:t>
            </a:r>
          </a:p>
        </p:txBody>
      </p:sp>
    </p:spTree>
    <p:extLst>
      <p:ext uri="{BB962C8B-B14F-4D97-AF65-F5344CB8AC3E}">
        <p14:creationId xmlns:p14="http://schemas.microsoft.com/office/powerpoint/2010/main" val="3256053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69098-8A31-4176-8656-3122FEBA1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AB9EB-32A2-4621-BF81-F663A3907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0F2821-FF61-4C63-9A5C-D16A8396A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DA8E41-5393-4F46-B5A2-99283C31E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427" y="230188"/>
            <a:ext cx="1760586" cy="5684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A4B582-FD25-4CEE-9F12-EF3F2A59A8D1}"/>
              </a:ext>
            </a:extLst>
          </p:cNvPr>
          <p:cNvSpPr txBox="1"/>
          <p:nvPr/>
        </p:nvSpPr>
        <p:spPr>
          <a:xfrm>
            <a:off x="1192696" y="596348"/>
            <a:ext cx="5499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err="1">
                <a:solidFill>
                  <a:schemeClr val="bg1"/>
                </a:solidFill>
                <a:latin typeface="Philosopher" panose="02000503000000020004" pitchFamily="2" charset="0"/>
              </a:rPr>
              <a:t>Detalels</a:t>
            </a:r>
            <a:endParaRPr lang="es-MX" sz="3600" dirty="0">
              <a:solidFill>
                <a:schemeClr val="bg1"/>
              </a:solidFill>
              <a:latin typeface="Philosopher" panose="0200050300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F98B1C-7D42-4669-8432-EF5BD46F6324}"/>
              </a:ext>
            </a:extLst>
          </p:cNvPr>
          <p:cNvSpPr txBox="1"/>
          <p:nvPr/>
        </p:nvSpPr>
        <p:spPr>
          <a:xfrm>
            <a:off x="1192696" y="1825625"/>
            <a:ext cx="82030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bg1"/>
                </a:solidFill>
                <a:latin typeface="Philosopher" panose="02000803000000020004" pitchFamily="2" charset="0"/>
              </a:rPr>
              <a:t>Actualmente el terreno cuenta con algunos locales sobre el frente. </a:t>
            </a:r>
          </a:p>
          <a:p>
            <a:endParaRPr lang="es-MX" sz="2400" dirty="0">
              <a:solidFill>
                <a:schemeClr val="bg1"/>
              </a:solidFill>
              <a:latin typeface="Philosopher" panose="02000803000000020004" pitchFamily="2" charset="0"/>
            </a:endParaRPr>
          </a:p>
          <a:p>
            <a:r>
              <a:rPr lang="es-MX" sz="2400" dirty="0">
                <a:solidFill>
                  <a:schemeClr val="bg1"/>
                </a:solidFill>
                <a:latin typeface="Philosopher" panose="02000803000000020004" pitchFamily="2" charset="0"/>
              </a:rPr>
              <a:t>En caso de compra se entrega limpio.</a:t>
            </a:r>
          </a:p>
        </p:txBody>
      </p:sp>
    </p:spTree>
    <p:extLst>
      <p:ext uri="{BB962C8B-B14F-4D97-AF65-F5344CB8AC3E}">
        <p14:creationId xmlns:p14="http://schemas.microsoft.com/office/powerpoint/2010/main" val="429183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409BA-8FFF-48AD-9559-1EF527B3C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612FB2E-0964-44AF-8F6F-2DE2EA9304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C2F13E-1A43-4F10-A9AC-9AD96473B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FB3085-058A-49F8-98B0-3F6D34BEE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5427" y="230188"/>
            <a:ext cx="1760586" cy="56840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742B7DB-24F9-4046-BD6B-237616B048D3}"/>
              </a:ext>
            </a:extLst>
          </p:cNvPr>
          <p:cNvSpPr txBox="1"/>
          <p:nvPr/>
        </p:nvSpPr>
        <p:spPr>
          <a:xfrm>
            <a:off x="1108290" y="475429"/>
            <a:ext cx="5499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chemeClr val="bg1"/>
                </a:solidFill>
                <a:latin typeface="Philosopher" panose="02000503000000020004" pitchFamily="2" charset="0"/>
              </a:rPr>
              <a:t>Fotos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3DD12A-4D44-4FFF-AA73-547084C548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42" y="898700"/>
            <a:ext cx="7812258" cy="585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49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23B1F-FC38-4A2A-9BD5-8DFF42465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D462AC-FBAA-48C3-B6E5-EACF3AC16B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6" y="1825625"/>
            <a:ext cx="2447627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EC6DED-5A9E-43CE-A63B-A155FB34B0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B2BF15-BB94-4D47-A951-0B64E95E8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5427" y="230188"/>
            <a:ext cx="1760586" cy="5684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439BBB-A2A7-4563-AB90-B6D3A154EF04}"/>
              </a:ext>
            </a:extLst>
          </p:cNvPr>
          <p:cNvSpPr txBox="1"/>
          <p:nvPr/>
        </p:nvSpPr>
        <p:spPr>
          <a:xfrm>
            <a:off x="1108290" y="475429"/>
            <a:ext cx="5499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chemeClr val="bg1"/>
                </a:solidFill>
                <a:latin typeface="Philosopher" panose="02000503000000020004" pitchFamily="2" charset="0"/>
              </a:rPr>
              <a:t>Fotos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F52545-0C50-4E25-AA08-E70099FB30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268" y="826117"/>
            <a:ext cx="7874034" cy="590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72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70FCD-BB5E-4C8D-81D6-7754A32F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30E8A8C-65FE-427D-A701-BA011A727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3A3950-2BD2-4B7E-8B7B-BD2364B80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F7AF63-9DE3-419C-838B-18F2F9E78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5427" y="230188"/>
            <a:ext cx="1760586" cy="5684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3FB243-8229-4B87-99E9-AB787F4E1150}"/>
              </a:ext>
            </a:extLst>
          </p:cNvPr>
          <p:cNvSpPr txBox="1"/>
          <p:nvPr/>
        </p:nvSpPr>
        <p:spPr>
          <a:xfrm>
            <a:off x="1108290" y="475429"/>
            <a:ext cx="5499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chemeClr val="bg1"/>
                </a:solidFill>
                <a:latin typeface="Philosopher" panose="02000503000000020004" pitchFamily="2" charset="0"/>
              </a:rPr>
              <a:t>Fotos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A1AAB0-CB6A-47F2-9449-544EA6CEE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496" y="933532"/>
            <a:ext cx="7472892" cy="560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31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130</Words>
  <Application>Microsoft Office PowerPoint</Application>
  <PresentationFormat>Widescreen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Philosopher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Gilberto Rodrigo Pacheco Tellez</dc:creator>
  <cp:lastModifiedBy>Gilberto Rodrigo Pacheco Tellez</cp:lastModifiedBy>
  <cp:revision>8</cp:revision>
  <dcterms:created xsi:type="dcterms:W3CDTF">2017-11-06T20:55:01Z</dcterms:created>
  <dcterms:modified xsi:type="dcterms:W3CDTF">2018-01-05T18:18:38Z</dcterms:modified>
</cp:coreProperties>
</file>